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36773"/>
              </a:solidFill>
              <a:prstDash val="solid"/>
              <a:miter lim="400000"/>
            </a:ln>
          </a:left>
          <a:right>
            <a:ln w="3175" cap="flat">
              <a:solidFill>
                <a:srgbClr val="536773"/>
              </a:solidFill>
              <a:prstDash val="solid"/>
              <a:miter lim="400000"/>
            </a:ln>
          </a:right>
          <a:top>
            <a:ln w="3175" cap="flat">
              <a:solidFill>
                <a:srgbClr val="536773"/>
              </a:solidFill>
              <a:prstDash val="solid"/>
              <a:miter lim="400000"/>
            </a:ln>
          </a:top>
          <a:bottom>
            <a:ln w="3175" cap="flat">
              <a:solidFill>
                <a:srgbClr val="536773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536773"/>
              </a:solidFill>
              <a:prstDash val="solid"/>
              <a:miter lim="400000"/>
            </a:ln>
          </a:top>
          <a:bottom>
            <a:ln w="3175" cap="flat">
              <a:solidFill>
                <a:srgbClr val="536773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36773"/>
              </a:solidFill>
              <a:prstDash val="solid"/>
              <a:miter lim="400000"/>
            </a:ln>
          </a:left>
          <a:right>
            <a:ln w="3175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36773"/>
              </a:solidFill>
              <a:prstDash val="solid"/>
              <a:miter lim="400000"/>
            </a:ln>
          </a:left>
          <a:right>
            <a:ln w="3175" cap="flat">
              <a:solidFill>
                <a:srgbClr val="536773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838383"/>
              </a:solidFill>
              <a:prstDash val="solid"/>
              <a:miter lim="400000"/>
            </a:ln>
          </a:left>
          <a:right>
            <a:ln w="3175" cap="flat">
              <a:solidFill>
                <a:srgbClr val="838383"/>
              </a:solidFill>
              <a:prstDash val="solid"/>
              <a:miter lim="400000"/>
            </a:ln>
          </a:right>
          <a:top>
            <a:ln w="3175" cap="flat">
              <a:solidFill>
                <a:srgbClr val="838383"/>
              </a:solidFill>
              <a:prstDash val="solid"/>
              <a:miter lim="400000"/>
            </a:ln>
          </a:top>
          <a:bottom>
            <a:ln w="3175" cap="flat">
              <a:solidFill>
                <a:srgbClr val="838383"/>
              </a:solidFill>
              <a:prstDash val="solid"/>
              <a:miter lim="400000"/>
            </a:ln>
          </a:bottom>
          <a:insideH>
            <a:ln w="3175" cap="flat">
              <a:solidFill>
                <a:srgbClr val="838383"/>
              </a:solidFill>
              <a:prstDash val="solid"/>
              <a:miter lim="400000"/>
            </a:ln>
          </a:insideH>
          <a:insideV>
            <a:ln w="3175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4D4D4D"/>
              </a:solidFill>
              <a:prstDash val="solid"/>
              <a:miter lim="400000"/>
            </a:ln>
          </a:left>
          <a:right>
            <a:ln w="3175" cap="flat">
              <a:solidFill>
                <a:srgbClr val="808080"/>
              </a:solidFill>
              <a:prstDash val="solid"/>
              <a:miter lim="400000"/>
            </a:ln>
          </a:right>
          <a:top>
            <a:ln w="3175" cap="flat">
              <a:solidFill>
                <a:srgbClr val="808080"/>
              </a:solidFill>
              <a:prstDash val="solid"/>
              <a:miter lim="400000"/>
            </a:ln>
          </a:top>
          <a:bottom>
            <a:ln w="3175" cap="flat">
              <a:solidFill>
                <a:srgbClr val="808080"/>
              </a:solidFill>
              <a:prstDash val="solid"/>
              <a:miter lim="400000"/>
            </a:ln>
          </a:bottom>
          <a:insideH>
            <a:ln w="3175" cap="flat">
              <a:solidFill>
                <a:srgbClr val="808080"/>
              </a:solidFill>
              <a:prstDash val="solid"/>
              <a:miter lim="400000"/>
            </a:ln>
          </a:insideH>
          <a:insideV>
            <a:ln w="3175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chemeClr val="accent3"/>
              </a:solidFill>
              <a:prstDash val="solid"/>
              <a:miter lim="400000"/>
            </a:ln>
          </a:top>
          <a:bottom>
            <a:ln w="3175" cap="flat">
              <a:solidFill>
                <a:srgbClr val="4D4D4D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4D4D4D"/>
              </a:solidFill>
              <a:prstDash val="solid"/>
              <a:miter lim="400000"/>
            </a:ln>
          </a:left>
          <a:right>
            <a:ln w="3175" cap="flat">
              <a:solidFill>
                <a:srgbClr val="4D4D4D"/>
              </a:solidFill>
              <a:prstDash val="solid"/>
              <a:miter lim="400000"/>
            </a:ln>
          </a:right>
          <a:top>
            <a:ln w="3175" cap="flat">
              <a:solidFill>
                <a:srgbClr val="4D4D4D"/>
              </a:solidFill>
              <a:prstDash val="solid"/>
              <a:miter lim="400000"/>
            </a:ln>
          </a:top>
          <a:bottom>
            <a:ln w="3175" cap="flat">
              <a:solidFill>
                <a:srgbClr val="4D4D4D"/>
              </a:solidFill>
              <a:prstDash val="solid"/>
              <a:miter lim="400000"/>
            </a:ln>
          </a:bottom>
          <a:insideH>
            <a:ln w="3175" cap="flat">
              <a:solidFill>
                <a:srgbClr val="4D4D4D"/>
              </a:solidFill>
              <a:prstDash val="solid"/>
              <a:miter lim="400000"/>
            </a:ln>
          </a:insideH>
          <a:insideV>
            <a:ln w="3175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5B5A5A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5B5A5A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F8BA00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5B5A5A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464646"/>
              </a:solidFill>
              <a:prstDash val="solid"/>
              <a:miter lim="400000"/>
            </a:ln>
          </a:left>
          <a:right>
            <a:ln w="3175" cap="flat">
              <a:solidFill>
                <a:srgbClr val="464646"/>
              </a:solidFill>
              <a:prstDash val="solid"/>
              <a:miter lim="400000"/>
            </a:ln>
          </a:right>
          <a:top>
            <a:ln w="3175" cap="flat">
              <a:solidFill>
                <a:srgbClr val="464646"/>
              </a:solidFill>
              <a:prstDash val="solid"/>
              <a:miter lim="400000"/>
            </a:ln>
          </a:top>
          <a:bottom>
            <a:ln w="3175" cap="flat">
              <a:solidFill>
                <a:srgbClr val="464646"/>
              </a:solidFill>
              <a:prstDash val="solid"/>
              <a:miter lim="400000"/>
            </a:ln>
          </a:bottom>
          <a:insideH>
            <a:ln w="3175" cap="flat">
              <a:solidFill>
                <a:srgbClr val="464646"/>
              </a:solidFill>
              <a:prstDash val="solid"/>
              <a:miter lim="400000"/>
            </a:ln>
          </a:insideH>
          <a:insideV>
            <a:ln w="3175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5E5E5E"/>
              </a:solidFill>
              <a:prstDash val="solid"/>
              <a:miter lim="400000"/>
            </a:ln>
          </a:left>
          <a:right>
            <a:ln w="3175" cap="flat">
              <a:solidFill>
                <a:srgbClr val="A6AAA9"/>
              </a:solidFill>
              <a:prstDash val="solid"/>
              <a:miter lim="400000"/>
            </a:ln>
          </a:right>
          <a:top>
            <a:ln w="3175" cap="flat">
              <a:solidFill>
                <a:srgbClr val="C3C3C3"/>
              </a:solidFill>
              <a:prstDash val="solid"/>
              <a:miter lim="400000"/>
            </a:ln>
          </a:top>
          <a:bottom>
            <a:ln w="3175" cap="flat">
              <a:solidFill>
                <a:srgbClr val="C3C3C3"/>
              </a:solidFill>
              <a:prstDash val="solid"/>
              <a:miter lim="400000"/>
            </a:ln>
          </a:bottom>
          <a:insideH>
            <a:ln w="3175" cap="flat">
              <a:solidFill>
                <a:srgbClr val="C3C3C3"/>
              </a:solidFill>
              <a:prstDash val="solid"/>
              <a:miter lim="400000"/>
            </a:ln>
          </a:insideH>
          <a:insideV>
            <a:ln w="3175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E5E5E"/>
              </a:solidFill>
              <a:prstDash val="solid"/>
              <a:miter lim="400000"/>
            </a:ln>
          </a:left>
          <a:right>
            <a:ln w="3175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CB297B"/>
              </a:solidFill>
              <a:prstDash val="solid"/>
              <a:miter lim="400000"/>
            </a:ln>
          </a:top>
          <a:bottom>
            <a:ln w="3175" cap="flat">
              <a:solidFill>
                <a:srgbClr val="5E5E5E"/>
              </a:solidFill>
              <a:prstDash val="solid"/>
              <a:miter lim="400000"/>
            </a:ln>
          </a:bottom>
          <a:insideH>
            <a:ln w="3175" cap="flat">
              <a:solidFill>
                <a:srgbClr val="5E5E5E"/>
              </a:solidFill>
              <a:prstDash val="solid"/>
              <a:miter lim="400000"/>
            </a:ln>
          </a:insideH>
          <a:insideV>
            <a:ln w="3175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A6AAA9"/>
              </a:solidFill>
              <a:prstDash val="solid"/>
              <a:miter lim="400000"/>
            </a:ln>
          </a:left>
          <a:right>
            <a:ln w="3175" cap="flat">
              <a:solidFill>
                <a:srgbClr val="A6AAA9"/>
              </a:solidFill>
              <a:prstDash val="solid"/>
              <a:miter lim="400000"/>
            </a:ln>
          </a:right>
          <a:top>
            <a:ln w="3175" cap="flat">
              <a:solidFill>
                <a:srgbClr val="5E5E5E"/>
              </a:solidFill>
              <a:prstDash val="solid"/>
              <a:miter lim="400000"/>
            </a:ln>
          </a:top>
          <a:bottom>
            <a:ln w="3175" cap="flat">
              <a:solidFill>
                <a:srgbClr val="A6AAA9"/>
              </a:solidFill>
              <a:prstDash val="solid"/>
              <a:miter lim="400000"/>
            </a:ln>
          </a:bottom>
          <a:insideH>
            <a:ln w="3175" cap="flat">
              <a:solidFill>
                <a:srgbClr val="A6AAA9"/>
              </a:solidFill>
              <a:prstDash val="solid"/>
              <a:miter lim="400000"/>
            </a:ln>
          </a:insideH>
          <a:insideV>
            <a:ln w="3175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6C6C6C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6C6C6C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6C6C6C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157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os TE, Erik" userId="aff76b6e-b921-4a4c-80bb-362e5991dc87" providerId="ADAL" clId="{FF31F024-30DE-4037-B32F-A6E5D3DD7B71}"/>
    <pc:docChg chg="undo custSel delSld modSld">
      <pc:chgData name="Roos TE, Erik" userId="aff76b6e-b921-4a4c-80bb-362e5991dc87" providerId="ADAL" clId="{FF31F024-30DE-4037-B32F-A6E5D3DD7B71}" dt="2024-03-26T12:17:11.833" v="129" actId="120"/>
      <pc:docMkLst>
        <pc:docMk/>
      </pc:docMkLst>
      <pc:sldChg chg="modSp mod">
        <pc:chgData name="Roos TE, Erik" userId="aff76b6e-b921-4a4c-80bb-362e5991dc87" providerId="ADAL" clId="{FF31F024-30DE-4037-B32F-A6E5D3DD7B71}" dt="2024-03-21T09:36:44.241" v="25" actId="1036"/>
        <pc:sldMkLst>
          <pc:docMk/>
          <pc:sldMk cId="0" sldId="256"/>
        </pc:sldMkLst>
        <pc:spChg chg="mod">
          <ac:chgData name="Roos TE, Erik" userId="aff76b6e-b921-4a4c-80bb-362e5991dc87" providerId="ADAL" clId="{FF31F024-30DE-4037-B32F-A6E5D3DD7B71}" dt="2024-03-21T09:36:44.241" v="25" actId="1036"/>
          <ac:spMkLst>
            <pc:docMk/>
            <pc:sldMk cId="0" sldId="256"/>
            <ac:spMk id="152" creationId="{00000000-0000-0000-0000-000000000000}"/>
          </ac:spMkLst>
        </pc:spChg>
      </pc:sldChg>
      <pc:sldChg chg="del">
        <pc:chgData name="Roos TE, Erik" userId="aff76b6e-b921-4a4c-80bb-362e5991dc87" providerId="ADAL" clId="{FF31F024-30DE-4037-B32F-A6E5D3DD7B71}" dt="2024-03-21T09:36:29.171" v="0" actId="2696"/>
        <pc:sldMkLst>
          <pc:docMk/>
          <pc:sldMk cId="0" sldId="257"/>
        </pc:sldMkLst>
      </pc:sldChg>
      <pc:sldChg chg="del">
        <pc:chgData name="Roos TE, Erik" userId="aff76b6e-b921-4a4c-80bb-362e5991dc87" providerId="ADAL" clId="{FF31F024-30DE-4037-B32F-A6E5D3DD7B71}" dt="2024-03-21T09:36:32.583" v="1" actId="2696"/>
        <pc:sldMkLst>
          <pc:docMk/>
          <pc:sldMk cId="0" sldId="258"/>
        </pc:sldMkLst>
      </pc:sldChg>
      <pc:sldChg chg="delSp mod">
        <pc:chgData name="Roos TE, Erik" userId="aff76b6e-b921-4a4c-80bb-362e5991dc87" providerId="ADAL" clId="{FF31F024-30DE-4037-B32F-A6E5D3DD7B71}" dt="2024-03-21T09:36:55.588" v="26" actId="478"/>
        <pc:sldMkLst>
          <pc:docMk/>
          <pc:sldMk cId="0" sldId="260"/>
        </pc:sldMkLst>
        <pc:spChg chg="del">
          <ac:chgData name="Roos TE, Erik" userId="aff76b6e-b921-4a4c-80bb-362e5991dc87" providerId="ADAL" clId="{FF31F024-30DE-4037-B32F-A6E5D3DD7B71}" dt="2024-03-21T09:36:55.588" v="26" actId="478"/>
          <ac:spMkLst>
            <pc:docMk/>
            <pc:sldMk cId="0" sldId="260"/>
            <ac:spMk id="167" creationId="{00000000-0000-0000-0000-000000000000}"/>
          </ac:spMkLst>
        </pc:spChg>
      </pc:sldChg>
      <pc:sldChg chg="modSp mod">
        <pc:chgData name="Roos TE, Erik" userId="aff76b6e-b921-4a4c-80bb-362e5991dc87" providerId="ADAL" clId="{FF31F024-30DE-4037-B32F-A6E5D3DD7B71}" dt="2024-03-26T12:17:11.833" v="129" actId="120"/>
        <pc:sldMkLst>
          <pc:docMk/>
          <pc:sldMk cId="0" sldId="265"/>
        </pc:sldMkLst>
        <pc:spChg chg="mod">
          <ac:chgData name="Roos TE, Erik" userId="aff76b6e-b921-4a4c-80bb-362e5991dc87" providerId="ADAL" clId="{FF31F024-30DE-4037-B32F-A6E5D3DD7B71}" dt="2024-03-26T12:17:11.833" v="129" actId="120"/>
          <ac:spMkLst>
            <pc:docMk/>
            <pc:sldMk cId="0" sldId="265"/>
            <ac:spMk id="443" creationId="{00000000-0000-0000-0000-000000000000}"/>
          </ac:spMkLst>
        </pc:spChg>
        <pc:spChg chg="mod">
          <ac:chgData name="Roos TE, Erik" userId="aff76b6e-b921-4a4c-80bb-362e5991dc87" providerId="ADAL" clId="{FF31F024-30DE-4037-B32F-A6E5D3DD7B71}" dt="2024-03-26T12:16:52.432" v="127" actId="14100"/>
          <ac:spMkLst>
            <pc:docMk/>
            <pc:sldMk cId="0" sldId="265"/>
            <ac:spMk id="448" creationId="{00000000-0000-0000-0000-000000000000}"/>
          </ac:spMkLst>
        </pc:spChg>
      </pc:sldChg>
      <pc:sldChg chg="modSp mod">
        <pc:chgData name="Roos TE, Erik" userId="aff76b6e-b921-4a4c-80bb-362e5991dc87" providerId="ADAL" clId="{FF31F024-30DE-4037-B32F-A6E5D3DD7B71}" dt="2024-03-23T11:12:45.852" v="29" actId="14100"/>
        <pc:sldMkLst>
          <pc:docMk/>
          <pc:sldMk cId="0" sldId="269"/>
        </pc:sldMkLst>
        <pc:spChg chg="mod">
          <ac:chgData name="Roos TE, Erik" userId="aff76b6e-b921-4a4c-80bb-362e5991dc87" providerId="ADAL" clId="{FF31F024-30DE-4037-B32F-A6E5D3DD7B71}" dt="2024-03-23T11:12:38.180" v="28" actId="14100"/>
          <ac:spMkLst>
            <pc:docMk/>
            <pc:sldMk cId="0" sldId="269"/>
            <ac:spMk id="530" creationId="{00000000-0000-0000-0000-000000000000}"/>
          </ac:spMkLst>
        </pc:spChg>
        <pc:grpChg chg="mod">
          <ac:chgData name="Roos TE, Erik" userId="aff76b6e-b921-4a4c-80bb-362e5991dc87" providerId="ADAL" clId="{FF31F024-30DE-4037-B32F-A6E5D3DD7B71}" dt="2024-03-23T11:12:45.852" v="29" actId="14100"/>
          <ac:grpSpMkLst>
            <pc:docMk/>
            <pc:sldMk cId="0" sldId="269"/>
            <ac:grpSpMk id="525" creationId="{00000000-0000-0000-0000-000000000000}"/>
          </ac:grpSpMkLst>
        </pc:grpChg>
      </pc:sldChg>
      <pc:sldChg chg="modSp mod">
        <pc:chgData name="Roos TE, Erik" userId="aff76b6e-b921-4a4c-80bb-362e5991dc87" providerId="ADAL" clId="{FF31F024-30DE-4037-B32F-A6E5D3DD7B71}" dt="2024-03-23T11:14:42.271" v="34" actId="1076"/>
        <pc:sldMkLst>
          <pc:docMk/>
          <pc:sldMk cId="0" sldId="270"/>
        </pc:sldMkLst>
        <pc:spChg chg="mod">
          <ac:chgData name="Roos TE, Erik" userId="aff76b6e-b921-4a4c-80bb-362e5991dc87" providerId="ADAL" clId="{FF31F024-30DE-4037-B32F-A6E5D3DD7B71}" dt="2024-03-23T11:14:42.271" v="34" actId="1076"/>
          <ac:spMkLst>
            <pc:docMk/>
            <pc:sldMk cId="0" sldId="270"/>
            <ac:spMk id="538" creationId="{00000000-0000-0000-0000-000000000000}"/>
          </ac:spMkLst>
        </pc:spChg>
        <pc:grpChg chg="mod">
          <ac:chgData name="Roos TE, Erik" userId="aff76b6e-b921-4a4c-80bb-362e5991dc87" providerId="ADAL" clId="{FF31F024-30DE-4037-B32F-A6E5D3DD7B71}" dt="2024-03-23T11:13:06.170" v="31" actId="14100"/>
          <ac:grpSpMkLst>
            <pc:docMk/>
            <pc:sldMk cId="0" sldId="270"/>
            <ac:grpSpMk id="537" creationId="{00000000-0000-0000-0000-000000000000}"/>
          </ac:grpSpMkLst>
        </pc:grpChg>
      </pc:sldChg>
      <pc:sldChg chg="modSp mod">
        <pc:chgData name="Roos TE, Erik" userId="aff76b6e-b921-4a4c-80bb-362e5991dc87" providerId="ADAL" clId="{FF31F024-30DE-4037-B32F-A6E5D3DD7B71}" dt="2024-03-23T11:17:58.698" v="35" actId="14100"/>
        <pc:sldMkLst>
          <pc:docMk/>
          <pc:sldMk cId="0" sldId="274"/>
        </pc:sldMkLst>
        <pc:spChg chg="mod">
          <ac:chgData name="Roos TE, Erik" userId="aff76b6e-b921-4a4c-80bb-362e5991dc87" providerId="ADAL" clId="{FF31F024-30DE-4037-B32F-A6E5D3DD7B71}" dt="2024-03-23T11:17:58.698" v="35" actId="14100"/>
          <ac:spMkLst>
            <pc:docMk/>
            <pc:sldMk cId="0" sldId="274"/>
            <ac:spMk id="550" creationId="{00000000-0000-0000-0000-000000000000}"/>
          </ac:spMkLst>
        </pc:spChg>
      </pc:sldChg>
      <pc:sldChg chg="modSp mod">
        <pc:chgData name="Roos TE, Erik" userId="aff76b6e-b921-4a4c-80bb-362e5991dc87" providerId="ADAL" clId="{FF31F024-30DE-4037-B32F-A6E5D3DD7B71}" dt="2024-03-23T11:18:18.403" v="36" actId="14100"/>
        <pc:sldMkLst>
          <pc:docMk/>
          <pc:sldMk cId="0" sldId="275"/>
        </pc:sldMkLst>
        <pc:spChg chg="mod">
          <ac:chgData name="Roos TE, Erik" userId="aff76b6e-b921-4a4c-80bb-362e5991dc87" providerId="ADAL" clId="{FF31F024-30DE-4037-B32F-A6E5D3DD7B71}" dt="2024-03-23T11:18:18.403" v="36" actId="14100"/>
          <ac:spMkLst>
            <pc:docMk/>
            <pc:sldMk cId="0" sldId="275"/>
            <ac:spMk id="555" creationId="{00000000-0000-0000-0000-000000000000}"/>
          </ac:spMkLst>
        </pc:spChg>
      </pc:sldChg>
      <pc:sldChg chg="modSp mod">
        <pc:chgData name="Roos TE, Erik" userId="aff76b6e-b921-4a4c-80bb-362e5991dc87" providerId="ADAL" clId="{FF31F024-30DE-4037-B32F-A6E5D3DD7B71}" dt="2024-03-24T18:36:04.654" v="46" actId="14100"/>
        <pc:sldMkLst>
          <pc:docMk/>
          <pc:sldMk cId="0" sldId="280"/>
        </pc:sldMkLst>
        <pc:spChg chg="mod">
          <ac:chgData name="Roos TE, Erik" userId="aff76b6e-b921-4a4c-80bb-362e5991dc87" providerId="ADAL" clId="{FF31F024-30DE-4037-B32F-A6E5D3DD7B71}" dt="2024-03-24T18:36:04.654" v="46" actId="14100"/>
          <ac:spMkLst>
            <pc:docMk/>
            <pc:sldMk cId="0" sldId="280"/>
            <ac:spMk id="597" creationId="{00000000-0000-0000-0000-000000000000}"/>
          </ac:spMkLst>
        </pc:spChg>
        <pc:spChg chg="mod">
          <ac:chgData name="Roos TE, Erik" userId="aff76b6e-b921-4a4c-80bb-362e5991dc87" providerId="ADAL" clId="{FF31F024-30DE-4037-B32F-A6E5D3DD7B71}" dt="2024-03-23T11:27:46.383" v="38" actId="1076"/>
          <ac:spMkLst>
            <pc:docMk/>
            <pc:sldMk cId="0" sldId="280"/>
            <ac:spMk id="598" creationId="{00000000-0000-0000-0000-000000000000}"/>
          </ac:spMkLst>
        </pc:spChg>
        <pc:spChg chg="mod">
          <ac:chgData name="Roos TE, Erik" userId="aff76b6e-b921-4a4c-80bb-362e5991dc87" providerId="ADAL" clId="{FF31F024-30DE-4037-B32F-A6E5D3DD7B71}" dt="2024-03-23T11:28:01.369" v="41" actId="14100"/>
          <ac:spMkLst>
            <pc:docMk/>
            <pc:sldMk cId="0" sldId="280"/>
            <ac:spMk id="600" creationId="{00000000-0000-0000-0000-000000000000}"/>
          </ac:spMkLst>
        </pc:spChg>
        <pc:spChg chg="mod">
          <ac:chgData name="Roos TE, Erik" userId="aff76b6e-b921-4a4c-80bb-362e5991dc87" providerId="ADAL" clId="{FF31F024-30DE-4037-B32F-A6E5D3DD7B71}" dt="2024-03-23T11:27:52.840" v="39" actId="14100"/>
          <ac:spMkLst>
            <pc:docMk/>
            <pc:sldMk cId="0" sldId="280"/>
            <ac:spMk id="601" creationId="{00000000-0000-0000-0000-000000000000}"/>
          </ac:spMkLst>
        </pc:spChg>
        <pc:spChg chg="mod">
          <ac:chgData name="Roos TE, Erik" userId="aff76b6e-b921-4a4c-80bb-362e5991dc87" providerId="ADAL" clId="{FF31F024-30DE-4037-B32F-A6E5D3DD7B71}" dt="2024-03-23T11:28:22.273" v="44" actId="14100"/>
          <ac:spMkLst>
            <pc:docMk/>
            <pc:sldMk cId="0" sldId="280"/>
            <ac:spMk id="602" creationId="{00000000-0000-0000-0000-000000000000}"/>
          </ac:spMkLst>
        </pc:spChg>
        <pc:grpChg chg="mod">
          <ac:chgData name="Roos TE, Erik" userId="aff76b6e-b921-4a4c-80bb-362e5991dc87" providerId="ADAL" clId="{FF31F024-30DE-4037-B32F-A6E5D3DD7B71}" dt="2024-03-23T11:28:12.400" v="42" actId="1076"/>
          <ac:grpSpMkLst>
            <pc:docMk/>
            <pc:sldMk cId="0" sldId="280"/>
            <ac:grpSpMk id="603" creationId="{00000000-0000-0000-0000-000000000000}"/>
          </ac:grpSpMkLst>
        </pc:grpChg>
      </pc:sldChg>
      <pc:sldChg chg="modSp mod">
        <pc:chgData name="Roos TE, Erik" userId="aff76b6e-b921-4a4c-80bb-362e5991dc87" providerId="ADAL" clId="{FF31F024-30DE-4037-B32F-A6E5D3DD7B71}" dt="2024-03-25T07:44:56.571" v="125" actId="14100"/>
        <pc:sldMkLst>
          <pc:docMk/>
          <pc:sldMk cId="0" sldId="283"/>
        </pc:sldMkLst>
        <pc:spChg chg="mod">
          <ac:chgData name="Roos TE, Erik" userId="aff76b6e-b921-4a4c-80bb-362e5991dc87" providerId="ADAL" clId="{FF31F024-30DE-4037-B32F-A6E5D3DD7B71}" dt="2024-03-25T07:44:23.991" v="121" actId="1076"/>
          <ac:spMkLst>
            <pc:docMk/>
            <pc:sldMk cId="0" sldId="283"/>
            <ac:spMk id="629" creationId="{00000000-0000-0000-0000-000000000000}"/>
          </ac:spMkLst>
        </pc:spChg>
        <pc:spChg chg="mod">
          <ac:chgData name="Roos TE, Erik" userId="aff76b6e-b921-4a4c-80bb-362e5991dc87" providerId="ADAL" clId="{FF31F024-30DE-4037-B32F-A6E5D3DD7B71}" dt="2024-03-25T07:44:03.872" v="119" actId="1035"/>
          <ac:spMkLst>
            <pc:docMk/>
            <pc:sldMk cId="0" sldId="283"/>
            <ac:spMk id="630" creationId="{00000000-0000-0000-0000-000000000000}"/>
          </ac:spMkLst>
        </pc:spChg>
        <pc:spChg chg="mod">
          <ac:chgData name="Roos TE, Erik" userId="aff76b6e-b921-4a4c-80bb-362e5991dc87" providerId="ADAL" clId="{FF31F024-30DE-4037-B32F-A6E5D3DD7B71}" dt="2024-03-25T07:44:29.893" v="122" actId="14100"/>
          <ac:spMkLst>
            <pc:docMk/>
            <pc:sldMk cId="0" sldId="283"/>
            <ac:spMk id="631" creationId="{00000000-0000-0000-0000-000000000000}"/>
          </ac:spMkLst>
        </pc:spChg>
        <pc:spChg chg="mod">
          <ac:chgData name="Roos TE, Erik" userId="aff76b6e-b921-4a4c-80bb-362e5991dc87" providerId="ADAL" clId="{FF31F024-30DE-4037-B32F-A6E5D3DD7B71}" dt="2024-03-25T07:43:51.185" v="115" actId="14100"/>
          <ac:spMkLst>
            <pc:docMk/>
            <pc:sldMk cId="0" sldId="283"/>
            <ac:spMk id="633" creationId="{00000000-0000-0000-0000-000000000000}"/>
          </ac:spMkLst>
        </pc:spChg>
        <pc:spChg chg="mod">
          <ac:chgData name="Roos TE, Erik" userId="aff76b6e-b921-4a4c-80bb-362e5991dc87" providerId="ADAL" clId="{FF31F024-30DE-4037-B32F-A6E5D3DD7B71}" dt="2024-03-25T07:44:56.571" v="125" actId="14100"/>
          <ac:spMkLst>
            <pc:docMk/>
            <pc:sldMk cId="0" sldId="283"/>
            <ac:spMk id="634" creationId="{00000000-0000-0000-0000-000000000000}"/>
          </ac:spMkLst>
        </pc:spChg>
        <pc:spChg chg="mod">
          <ac:chgData name="Roos TE, Erik" userId="aff76b6e-b921-4a4c-80bb-362e5991dc87" providerId="ADAL" clId="{FF31F024-30DE-4037-B32F-A6E5D3DD7B71}" dt="2024-03-25T07:44:40.885" v="123" actId="14100"/>
          <ac:spMkLst>
            <pc:docMk/>
            <pc:sldMk cId="0" sldId="283"/>
            <ac:spMk id="635" creationId="{00000000-0000-0000-0000-000000000000}"/>
          </ac:spMkLst>
        </pc:spChg>
        <pc:spChg chg="mod">
          <ac:chgData name="Roos TE, Erik" userId="aff76b6e-b921-4a4c-80bb-362e5991dc87" providerId="ADAL" clId="{FF31F024-30DE-4037-B32F-A6E5D3DD7B71}" dt="2024-03-25T07:44:17.624" v="120" actId="1076"/>
          <ac:spMkLst>
            <pc:docMk/>
            <pc:sldMk cId="0" sldId="283"/>
            <ac:spMk id="637" creationId="{00000000-0000-0000-0000-000000000000}"/>
          </ac:spMkLst>
        </pc:spChg>
        <pc:spChg chg="mod">
          <ac:chgData name="Roos TE, Erik" userId="aff76b6e-b921-4a4c-80bb-362e5991dc87" providerId="ADAL" clId="{FF31F024-30DE-4037-B32F-A6E5D3DD7B71}" dt="2024-03-25T07:43:25.915" v="79" actId="14100"/>
          <ac:spMkLst>
            <pc:docMk/>
            <pc:sldMk cId="0" sldId="283"/>
            <ac:spMk id="638" creationId="{00000000-0000-0000-0000-000000000000}"/>
          </ac:spMkLst>
        </pc:spChg>
        <pc:spChg chg="mod">
          <ac:chgData name="Roos TE, Erik" userId="aff76b6e-b921-4a4c-80bb-362e5991dc87" providerId="ADAL" clId="{FF31F024-30DE-4037-B32F-A6E5D3DD7B71}" dt="2024-03-25T07:43:42.287" v="113" actId="14100"/>
          <ac:spMkLst>
            <pc:docMk/>
            <pc:sldMk cId="0" sldId="283"/>
            <ac:spMk id="64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40714" y="7544460"/>
            <a:ext cx="11717870" cy="339723"/>
          </a:xfrm>
          <a:prstGeom prst="rect">
            <a:avLst/>
          </a:prstGeom>
        </p:spPr>
        <p:txBody>
          <a:bodyPr lIns="24383" tIns="24383" rIns="24383" bIns="24383"/>
          <a:lstStyle>
            <a:lvl1pPr defTabSz="487228">
              <a:defRPr sz="1992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Title</a:t>
            </a:r>
          </a:p>
        </p:txBody>
      </p:sp>
      <p:sp>
        <p:nvSpPr>
          <p:cNvPr id="13" name="Hoofdtekst - niveau één…"/>
          <p:cNvSpPr txBox="1"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Hoofdtekst - niveau één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43466" y="3843649"/>
            <a:ext cx="11717868" cy="2066302"/>
          </a:xfrm>
          <a:prstGeom prst="rect">
            <a:avLst/>
          </a:prstGeom>
        </p:spPr>
        <p:txBody>
          <a:bodyPr anchor="ctr"/>
          <a:lstStyle>
            <a:lvl1pPr algn="ctr" defTabSz="1733930">
              <a:lnSpc>
                <a:spcPct val="80000"/>
              </a:lnSpc>
              <a:defRPr sz="8200" b="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algn="ctr" defTabSz="1733930">
              <a:lnSpc>
                <a:spcPct val="80000"/>
              </a:lnSpc>
              <a:defRPr sz="8200" b="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algn="ctr" defTabSz="1733930">
              <a:lnSpc>
                <a:spcPct val="80000"/>
              </a:lnSpc>
              <a:defRPr sz="8200" b="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algn="ctr" defTabSz="1733930">
              <a:lnSpc>
                <a:spcPct val="80000"/>
              </a:lnSpc>
              <a:defRPr sz="8200" b="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algn="ctr" defTabSz="1733930">
              <a:lnSpc>
                <a:spcPct val="80000"/>
              </a:lnSpc>
              <a:defRPr sz="8200" b="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Hoofdtekst - niveau één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43466" y="1793027"/>
            <a:ext cx="11717868" cy="3862179"/>
          </a:xfrm>
          <a:prstGeom prst="rect">
            <a:avLst/>
          </a:prstGeom>
        </p:spPr>
        <p:txBody>
          <a:bodyPr anchor="b"/>
          <a:lstStyle>
            <a:lvl1pPr algn="ctr" defTabSz="1733930">
              <a:lnSpc>
                <a:spcPct val="80000"/>
              </a:lnSpc>
              <a:defRPr sz="17600" spc="-176"/>
            </a:lvl1pPr>
            <a:lvl2pPr algn="ctr" defTabSz="1733930">
              <a:lnSpc>
                <a:spcPct val="80000"/>
              </a:lnSpc>
              <a:defRPr sz="17600" spc="-176"/>
            </a:lvl2pPr>
            <a:lvl3pPr algn="ctr" defTabSz="1733930">
              <a:lnSpc>
                <a:spcPct val="80000"/>
              </a:lnSpc>
              <a:defRPr sz="17600" spc="-176"/>
            </a:lvl3pPr>
            <a:lvl4pPr algn="ctr" defTabSz="1733930">
              <a:lnSpc>
                <a:spcPct val="80000"/>
              </a:lnSpc>
              <a:defRPr sz="17600" spc="-176"/>
            </a:lvl4pPr>
            <a:lvl5pPr algn="ctr" defTabSz="1733930">
              <a:lnSpc>
                <a:spcPct val="80000"/>
              </a:lnSpc>
              <a:defRPr sz="17600" spc="-176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43466" y="5625696"/>
            <a:ext cx="11717868" cy="498550"/>
          </a:xfrm>
          <a:prstGeom prst="rect">
            <a:avLst/>
          </a:prstGeom>
        </p:spPr>
        <p:txBody>
          <a:bodyPr lIns="24383" tIns="24383" rIns="24383" bIns="24383"/>
          <a:lstStyle>
            <a:lvl1pPr algn="ctr" defTabSz="457877">
              <a:defRPr sz="2964"/>
            </a:lvl1pPr>
          </a:lstStyle>
          <a:p>
            <a:r>
              <a:t>Fact information</a:t>
            </a:r>
          </a:p>
        </p:txBody>
      </p:sp>
      <p:sp>
        <p:nvSpPr>
          <p:cNvPr id="108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6013" y="6912775"/>
            <a:ext cx="10773362" cy="339723"/>
          </a:xfrm>
          <a:prstGeom prst="rect">
            <a:avLst/>
          </a:prstGeom>
        </p:spPr>
        <p:txBody>
          <a:bodyPr lIns="24383" tIns="24383" rIns="24383" bIns="24383"/>
          <a:lstStyle>
            <a:lvl1pPr defTabSz="487228">
              <a:defRPr sz="1992"/>
            </a:lvl1pPr>
          </a:lstStyle>
          <a:p>
            <a:r>
              <a:t>Attribution</a:t>
            </a:r>
          </a:p>
        </p:txBody>
      </p:sp>
      <p:sp>
        <p:nvSpPr>
          <p:cNvPr id="116" name="Hoofdtekst - niveau één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35425" y="3853792"/>
            <a:ext cx="11133950" cy="2046016"/>
          </a:xfrm>
          <a:prstGeom prst="rect">
            <a:avLst/>
          </a:prstGeom>
        </p:spPr>
        <p:txBody>
          <a:bodyPr/>
          <a:lstStyle>
            <a:lvl1pPr marL="454345" indent="-334151" defTabSz="1733930">
              <a:lnSpc>
                <a:spcPct val="90000"/>
              </a:lnSpc>
              <a:defRPr sz="6000" b="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454345" indent="123048" defTabSz="1733930">
              <a:lnSpc>
                <a:spcPct val="90000"/>
              </a:lnSpc>
              <a:defRPr sz="6000" b="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454345" indent="580248" defTabSz="1733930">
              <a:lnSpc>
                <a:spcPct val="90000"/>
              </a:lnSpc>
              <a:defRPr sz="6000" b="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454345" indent="1037448" defTabSz="1733930">
              <a:lnSpc>
                <a:spcPct val="90000"/>
              </a:lnSpc>
              <a:defRPr sz="6000" b="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454345" indent="1494648" defTabSz="1733930">
              <a:lnSpc>
                <a:spcPct val="90000"/>
              </a:lnSpc>
              <a:defRPr sz="6000" b="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 and chopsticks"/>
          <p:cNvSpPr>
            <a:spLocks noGrp="1"/>
          </p:cNvSpPr>
          <p:nvPr>
            <p:ph type="pic" sz="quarter" idx="21"/>
          </p:nvPr>
        </p:nvSpPr>
        <p:spPr>
          <a:xfrm>
            <a:off x="8405707" y="1761066"/>
            <a:ext cx="3967520" cy="31731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Bowl with salmon cakes, salad and houmous "/>
          <p:cNvSpPr>
            <a:spLocks noGrp="1"/>
          </p:cNvSpPr>
          <p:nvPr>
            <p:ph type="pic" sz="half" idx="22"/>
          </p:nvPr>
        </p:nvSpPr>
        <p:spPr>
          <a:xfrm>
            <a:off x="7200053" y="3340946"/>
            <a:ext cx="5567681" cy="648009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Bowl of pappardelle pasta with parsley butter, roasted hazelnuts and shaved parmesan cheese"/>
          <p:cNvSpPr>
            <a:spLocks noGrp="1"/>
          </p:cNvSpPr>
          <p:nvPr>
            <p:ph type="pic" idx="23"/>
          </p:nvPr>
        </p:nvSpPr>
        <p:spPr>
          <a:xfrm>
            <a:off x="-74508" y="1483359"/>
            <a:ext cx="8859522" cy="664464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 and chopsticks"/>
          <p:cNvSpPr>
            <a:spLocks noGrp="1"/>
          </p:cNvSpPr>
          <p:nvPr>
            <p:ph type="pic" idx="21"/>
          </p:nvPr>
        </p:nvSpPr>
        <p:spPr>
          <a:xfrm>
            <a:off x="-711201" y="-1727201"/>
            <a:ext cx="14427201" cy="115417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>
            <a:spLocks noGrp="1"/>
          </p:cNvSpPr>
          <p:nvPr>
            <p:ph type="pic" idx="21"/>
          </p:nvPr>
        </p:nvSpPr>
        <p:spPr>
          <a:xfrm>
            <a:off x="-616374" y="528319"/>
            <a:ext cx="14264642" cy="85434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43466" y="5019040"/>
            <a:ext cx="11717868" cy="2479041"/>
          </a:xfrm>
          <a:prstGeom prst="rect">
            <a:avLst/>
          </a:prstGeom>
        </p:spPr>
        <p:txBody>
          <a:bodyPr/>
          <a:lstStyle/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644101" y="1809140"/>
            <a:ext cx="11716599" cy="339722"/>
          </a:xfrm>
          <a:prstGeom prst="rect">
            <a:avLst/>
          </a:prstGeom>
        </p:spPr>
        <p:txBody>
          <a:bodyPr lIns="24383" tIns="24383" rIns="24383" bIns="24383"/>
          <a:lstStyle>
            <a:lvl1pPr defTabSz="487228">
              <a:defRPr sz="1992"/>
            </a:lvl1pPr>
          </a:lstStyle>
          <a:p>
            <a:r>
              <a:t>Author and Date</a:t>
            </a:r>
          </a:p>
        </p:txBody>
      </p:sp>
      <p:sp>
        <p:nvSpPr>
          <p:cNvPr id="24" name="Hoofdtekst - niveau één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43466" y="7411152"/>
            <a:ext cx="11717868" cy="595708"/>
          </a:xfrm>
          <a:prstGeom prst="rect">
            <a:avLst/>
          </a:prstGeom>
        </p:spPr>
        <p:txBody>
          <a:bodyPr/>
          <a:lstStyle/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 and houmous"/>
          <p:cNvSpPr>
            <a:spLocks noGrp="1"/>
          </p:cNvSpPr>
          <p:nvPr>
            <p:ph type="pic" sz="half" idx="21"/>
          </p:nvPr>
        </p:nvSpPr>
        <p:spPr>
          <a:xfrm>
            <a:off x="5852159" y="1110826"/>
            <a:ext cx="6477248" cy="753872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43466" y="1896533"/>
            <a:ext cx="5215468" cy="3137213"/>
          </a:xfrm>
          <a:prstGeom prst="rect">
            <a:avLst/>
          </a:prstGeom>
        </p:spPr>
        <p:txBody>
          <a:bodyPr/>
          <a:lstStyle>
            <a:lvl1pPr>
              <a:defRPr sz="6000" spc="-119"/>
            </a:lvl1pPr>
          </a:lstStyle>
          <a:p>
            <a:r>
              <a:t>Slide Title</a:t>
            </a:r>
          </a:p>
        </p:txBody>
      </p:sp>
      <p:sp>
        <p:nvSpPr>
          <p:cNvPr id="34" name="Hoofdtekst - niveau één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43466" y="4984841"/>
            <a:ext cx="5215468" cy="2872226"/>
          </a:xfrm>
          <a:prstGeom prst="rect">
            <a:avLst/>
          </a:prstGeom>
        </p:spPr>
        <p:txBody>
          <a:bodyPr/>
          <a:lstStyle/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Dianummer"/>
          <p:cNvSpPr txBox="1">
            <a:spLocks noGrp="1"/>
          </p:cNvSpPr>
          <p:nvPr>
            <p:ph type="sldNum" sz="quarter" idx="2"/>
          </p:nvPr>
        </p:nvSpPr>
        <p:spPr>
          <a:xfrm>
            <a:off x="6380889" y="8170057"/>
            <a:ext cx="236357" cy="22772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43466" y="1794933"/>
            <a:ext cx="11717868" cy="764354"/>
          </a:xfrm>
          <a:prstGeom prst="rect">
            <a:avLst/>
          </a:prstGeom>
        </p:spPr>
        <p:txBody>
          <a:bodyPr anchor="t"/>
          <a:lstStyle>
            <a:lvl1pPr>
              <a:defRPr sz="6000" spc="-119"/>
            </a:lvl1pPr>
          </a:lstStyle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43466" y="2484779"/>
            <a:ext cx="11717868" cy="498550"/>
          </a:xfrm>
          <a:prstGeom prst="rect">
            <a:avLst/>
          </a:prstGeom>
        </p:spPr>
        <p:txBody>
          <a:bodyPr lIns="24383" tIns="24383" rIns="24383" bIns="24383"/>
          <a:lstStyle>
            <a:lvl1pPr defTabSz="457877">
              <a:defRPr sz="2964"/>
            </a:lvl1pPr>
          </a:lstStyle>
          <a:p>
            <a:r>
              <a:t>Slide Subtitle</a:t>
            </a:r>
          </a:p>
        </p:txBody>
      </p:sp>
      <p:sp>
        <p:nvSpPr>
          <p:cNvPr id="44" name="Hoofdtekst - niveau één…"/>
          <p:cNvSpPr txBox="1">
            <a:spLocks noGrp="1"/>
          </p:cNvSpPr>
          <p:nvPr>
            <p:ph type="body" idx="1" hasCustomPrompt="1"/>
          </p:nvPr>
        </p:nvSpPr>
        <p:spPr>
          <a:xfrm>
            <a:off x="643466" y="3485069"/>
            <a:ext cx="11717868" cy="4403207"/>
          </a:xfrm>
          <a:prstGeom prst="rect">
            <a:avLst/>
          </a:prstGeom>
        </p:spPr>
        <p:txBody>
          <a:bodyPr/>
          <a:lstStyle>
            <a:lvl1pPr marL="4318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1pPr>
            <a:lvl2pPr marL="10414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2pPr>
            <a:lvl3pPr marL="16510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3pPr>
            <a:lvl4pPr marL="22606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4pPr>
            <a:lvl5pPr marL="28702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Hoofdtekst - niveau één…"/>
          <p:cNvSpPr txBox="1">
            <a:spLocks noGrp="1"/>
          </p:cNvSpPr>
          <p:nvPr>
            <p:ph type="body" idx="1" hasCustomPrompt="1"/>
          </p:nvPr>
        </p:nvSpPr>
        <p:spPr>
          <a:xfrm>
            <a:off x="643466" y="3485069"/>
            <a:ext cx="11717868" cy="4403207"/>
          </a:xfrm>
          <a:prstGeom prst="rect">
            <a:avLst/>
          </a:prstGeom>
        </p:spPr>
        <p:txBody>
          <a:bodyPr numCol="2" spcCol="585893"/>
          <a:lstStyle>
            <a:lvl1pPr marL="4318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1pPr>
            <a:lvl2pPr marL="10414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2pPr>
            <a:lvl3pPr marL="16510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3pPr>
            <a:lvl4pPr marL="22606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4pPr>
            <a:lvl5pPr marL="28702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43466" y="2484779"/>
            <a:ext cx="5215468" cy="498550"/>
          </a:xfrm>
          <a:prstGeom prst="rect">
            <a:avLst/>
          </a:prstGeom>
        </p:spPr>
        <p:txBody>
          <a:bodyPr lIns="24383" tIns="24383" rIns="24383" bIns="24383"/>
          <a:lstStyle>
            <a:lvl1pPr defTabSz="457877">
              <a:defRPr sz="2964"/>
            </a:lvl1pPr>
          </a:lstStyle>
          <a:p>
            <a:r>
              <a:t>Slide Subtitle</a:t>
            </a:r>
          </a:p>
        </p:txBody>
      </p:sp>
      <p:sp>
        <p:nvSpPr>
          <p:cNvPr id="61" name="Hoofdtekst - niveau één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43466" y="3485069"/>
            <a:ext cx="5215468" cy="4403536"/>
          </a:xfrm>
          <a:prstGeom prst="rect">
            <a:avLst/>
          </a:prstGeom>
        </p:spPr>
        <p:txBody>
          <a:bodyPr/>
          <a:lstStyle>
            <a:lvl1pPr marL="4318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1pPr>
            <a:lvl2pPr marL="10414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2pPr>
            <a:lvl3pPr marL="16510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3pPr>
            <a:lvl4pPr marL="22606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4pPr>
            <a:lvl5pPr marL="2870200" indent="-431800" defTabSz="1733930">
              <a:lnSpc>
                <a:spcPct val="90000"/>
              </a:lnSpc>
              <a:spcBef>
                <a:spcPts val="3200"/>
              </a:spcBef>
              <a:buSzPct val="123000"/>
              <a:buChar char="•"/>
              <a:defRPr sz="3400" b="0"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Bowl of pappardelle pasta with parsley butter, roasted hazelnuts and shaved parmesan cheese"/>
          <p:cNvSpPr>
            <a:spLocks noGrp="1"/>
          </p:cNvSpPr>
          <p:nvPr>
            <p:ph type="pic" sz="half" idx="22"/>
          </p:nvPr>
        </p:nvSpPr>
        <p:spPr>
          <a:xfrm>
            <a:off x="6502400" y="1001991"/>
            <a:ext cx="5822333" cy="776311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43466" y="1794933"/>
            <a:ext cx="5215468" cy="765387"/>
          </a:xfrm>
          <a:prstGeom prst="rect">
            <a:avLst/>
          </a:prstGeom>
        </p:spPr>
        <p:txBody>
          <a:bodyPr anchor="t"/>
          <a:lstStyle>
            <a:lvl1pPr>
              <a:defRPr sz="6000" spc="-119"/>
            </a:lvl1pPr>
          </a:lstStyle>
          <a:p>
            <a:r>
              <a:t>Slide Title</a:t>
            </a:r>
          </a:p>
        </p:txBody>
      </p:sp>
      <p:sp>
        <p:nvSpPr>
          <p:cNvPr id="64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643464" y="3637279"/>
            <a:ext cx="11717870" cy="2479042"/>
          </a:xfrm>
          <a:prstGeom prst="rect">
            <a:avLst/>
          </a:prstGeom>
        </p:spPr>
        <p:txBody>
          <a:bodyPr anchor="ctr"/>
          <a:lstStyle>
            <a:lvl1pPr>
              <a:defRPr b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Dianummer"/>
          <p:cNvSpPr txBox="1">
            <a:spLocks noGrp="1"/>
          </p:cNvSpPr>
          <p:nvPr>
            <p:ph type="sldNum" sz="quarter" idx="2"/>
          </p:nvPr>
        </p:nvSpPr>
        <p:spPr>
          <a:xfrm>
            <a:off x="6380889" y="8170057"/>
            <a:ext cx="236357" cy="22772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43466" y="1794933"/>
            <a:ext cx="11717868" cy="765307"/>
          </a:xfrm>
          <a:prstGeom prst="rect">
            <a:avLst/>
          </a:prstGeom>
        </p:spPr>
        <p:txBody>
          <a:bodyPr anchor="t"/>
          <a:lstStyle>
            <a:lvl1pPr>
              <a:defRPr sz="6000" spc="-119"/>
            </a:lvl1pPr>
          </a:lstStyle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43466" y="2484779"/>
            <a:ext cx="11717868" cy="498550"/>
          </a:xfrm>
          <a:prstGeom prst="rect">
            <a:avLst/>
          </a:prstGeom>
        </p:spPr>
        <p:txBody>
          <a:bodyPr lIns="24383" tIns="24383" rIns="24383" bIns="24383"/>
          <a:lstStyle>
            <a:lvl1pPr defTabSz="457877">
              <a:defRPr sz="2964"/>
            </a:lvl1pPr>
          </a:lstStyle>
          <a:p>
            <a:r>
              <a:t>Slide Subtitle</a:t>
            </a:r>
          </a:p>
        </p:txBody>
      </p:sp>
      <p:sp>
        <p:nvSpPr>
          <p:cNvPr id="81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643466" y="1794933"/>
            <a:ext cx="11717868" cy="765387"/>
          </a:xfrm>
          <a:prstGeom prst="rect">
            <a:avLst/>
          </a:prstGeom>
        </p:spPr>
        <p:txBody>
          <a:bodyPr anchor="t"/>
          <a:lstStyle>
            <a:lvl1pPr>
              <a:defRPr sz="6000" spc="-119"/>
            </a:lvl1pPr>
          </a:lstStyle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43466" y="2484779"/>
            <a:ext cx="11717868" cy="498550"/>
          </a:xfrm>
          <a:prstGeom prst="rect">
            <a:avLst/>
          </a:prstGeom>
        </p:spPr>
        <p:txBody>
          <a:bodyPr lIns="24383" tIns="24383" rIns="24383" bIns="24383"/>
          <a:lstStyle>
            <a:lvl1pPr defTabSz="457877">
              <a:defRPr sz="2964"/>
            </a:lvl1pPr>
          </a:lstStyle>
          <a:p>
            <a:r>
              <a:t>Agenda Subtitle</a:t>
            </a:r>
          </a:p>
        </p:txBody>
      </p:sp>
      <p:sp>
        <p:nvSpPr>
          <p:cNvPr id="90" name="Hoofdtekst - niveau één…"/>
          <p:cNvSpPr txBox="1">
            <a:spLocks noGrp="1"/>
          </p:cNvSpPr>
          <p:nvPr>
            <p:ph type="body" idx="1" hasCustomPrompt="1"/>
          </p:nvPr>
        </p:nvSpPr>
        <p:spPr>
          <a:xfrm>
            <a:off x="643466" y="3485069"/>
            <a:ext cx="11717868" cy="4403207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b="0" spc="-38"/>
            </a:lvl1pPr>
            <a:lvl2pPr>
              <a:spcBef>
                <a:spcPts val="1200"/>
              </a:spcBef>
              <a:defRPr b="0" spc="-38"/>
            </a:lvl2pPr>
            <a:lvl3pPr>
              <a:spcBef>
                <a:spcPts val="1200"/>
              </a:spcBef>
              <a:defRPr b="0" spc="-38"/>
            </a:lvl3pPr>
            <a:lvl4pPr>
              <a:spcBef>
                <a:spcPts val="1200"/>
              </a:spcBef>
              <a:defRPr b="0" spc="-38"/>
            </a:lvl4pPr>
            <a:lvl5pPr>
              <a:spcBef>
                <a:spcPts val="1200"/>
              </a:spcBef>
              <a:defRPr b="0" spc="-38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43464" y="2592528"/>
            <a:ext cx="11717870" cy="24790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b">
            <a:normAutofit/>
          </a:bodyPr>
          <a:lstStyle/>
          <a:p>
            <a:r>
              <a:t>Presentation Title</a:t>
            </a:r>
          </a:p>
        </p:txBody>
      </p:sp>
      <p:sp>
        <p:nvSpPr>
          <p:cNvPr id="3" name="Hoofdtekst - niveau één…"/>
          <p:cNvSpPr txBox="1">
            <a:spLocks noGrp="1"/>
          </p:cNvSpPr>
          <p:nvPr>
            <p:ph type="body" idx="1" hasCustomPrompt="1"/>
          </p:nvPr>
        </p:nvSpPr>
        <p:spPr>
          <a:xfrm>
            <a:off x="640715" y="5071568"/>
            <a:ext cx="11717868" cy="1016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>
            <a:normAutofit/>
          </a:bodyPr>
          <a:lstStyle/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Dianummer"/>
          <p:cNvSpPr txBox="1">
            <a:spLocks noGrp="1"/>
          </p:cNvSpPr>
          <p:nvPr>
            <p:ph type="sldNum" sz="quarter" idx="2"/>
          </p:nvPr>
        </p:nvSpPr>
        <p:spPr>
          <a:xfrm>
            <a:off x="6380889" y="8167799"/>
            <a:ext cx="236357" cy="227721"/>
          </a:xfrm>
          <a:prstGeom prst="rect">
            <a:avLst/>
          </a:prstGeom>
          <a:ln w="3175">
            <a:miter lim="400000"/>
          </a:ln>
        </p:spPr>
        <p:txBody>
          <a:bodyPr wrap="none" lIns="27093" tIns="27093" rIns="27093" bIns="27093" anchor="b">
            <a:spAutoFit/>
          </a:bodyPr>
          <a:lstStyle>
            <a:lvl1pPr defTabSz="415431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1" i="0" u="none" strike="noStrike" cap="none" spc="-164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1" i="0" u="none" strike="noStrike" cap="none" spc="-164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1" i="0" u="none" strike="noStrike" cap="none" spc="-164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1" i="0" u="none" strike="noStrike" cap="none" spc="-164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1" i="0" u="none" strike="noStrike" cap="none" spc="-164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1" i="0" u="none" strike="noStrike" cap="none" spc="-164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1" i="0" u="none" strike="noStrike" cap="none" spc="-164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1" i="0" u="none" strike="noStrike" cap="none" spc="-164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200" b="1" i="0" u="none" strike="noStrike" cap="none" spc="-164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0" marR="0" indent="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415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sqlalchemy.org/en/14/core/type_basics.html#sqlalchemy.types.Integer" TargetMode="External"/><Relationship Id="rId13" Type="http://schemas.openxmlformats.org/officeDocument/2006/relationships/hyperlink" Target="https://docs.sqlalchemy.org/en/14/core/type_basics.html#sqlalchemy.types.PickleType" TargetMode="External"/><Relationship Id="rId18" Type="http://schemas.openxmlformats.org/officeDocument/2006/relationships/hyperlink" Target="https://docs.sqlalchemy.org/en/14/core/type_basics.html#sqlalchemy.types.Time" TargetMode="External"/><Relationship Id="rId3" Type="http://schemas.openxmlformats.org/officeDocument/2006/relationships/hyperlink" Target="https://docs.sqlalchemy.org/en/14/core/type_basics.html#sqlalchemy.types.Boolean" TargetMode="External"/><Relationship Id="rId7" Type="http://schemas.openxmlformats.org/officeDocument/2006/relationships/hyperlink" Target="https://docs.sqlalchemy.org/en/14/core/type_basics.html#sqlalchemy.types.Float" TargetMode="External"/><Relationship Id="rId12" Type="http://schemas.openxmlformats.org/officeDocument/2006/relationships/hyperlink" Target="https://docs.sqlalchemy.org/en/14/core/type_basics.html#sqlalchemy.types.Numeric" TargetMode="External"/><Relationship Id="rId17" Type="http://schemas.openxmlformats.org/officeDocument/2006/relationships/hyperlink" Target="https://docs.sqlalchemy.org/en/14/core/type_basics.html#sqlalchemy.types.Text" TargetMode="External"/><Relationship Id="rId2" Type="http://schemas.openxmlformats.org/officeDocument/2006/relationships/hyperlink" Target="https://docs.sqlalchemy.org/en/14/core/type_basics.html#sqlalchemy.types.BigInteger" TargetMode="External"/><Relationship Id="rId16" Type="http://schemas.openxmlformats.org/officeDocument/2006/relationships/hyperlink" Target="https://docs.sqlalchemy.org/en/14/core/type_basics.html#sqlalchemy.types.String" TargetMode="External"/><Relationship Id="rId20" Type="http://schemas.openxmlformats.org/officeDocument/2006/relationships/hyperlink" Target="https://docs.sqlalchemy.org/en/14/core/type_basics.html#sqlalchemy.types.UnicodeText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docs.sqlalchemy.org/en/14/core/type_basics.html#sqlalchemy.types.Enum" TargetMode="External"/><Relationship Id="rId11" Type="http://schemas.openxmlformats.org/officeDocument/2006/relationships/hyperlink" Target="https://docs.sqlalchemy.org/en/14/core/type_basics.html#sqlalchemy.types.MatchType" TargetMode="External"/><Relationship Id="rId5" Type="http://schemas.openxmlformats.org/officeDocument/2006/relationships/hyperlink" Target="https://docs.sqlalchemy.org/en/14/core/type_basics.html#sqlalchemy.types.DateTime" TargetMode="External"/><Relationship Id="rId15" Type="http://schemas.openxmlformats.org/officeDocument/2006/relationships/hyperlink" Target="https://docs.sqlalchemy.org/en/14/core/type_basics.html#sqlalchemy.types.SmallInteger" TargetMode="External"/><Relationship Id="rId10" Type="http://schemas.openxmlformats.org/officeDocument/2006/relationships/hyperlink" Target="https://docs.sqlalchemy.org/en/14/core/type_basics.html#sqlalchemy.types.LargeBinary" TargetMode="External"/><Relationship Id="rId19" Type="http://schemas.openxmlformats.org/officeDocument/2006/relationships/hyperlink" Target="https://docs.sqlalchemy.org/en/14/core/type_basics.html#sqlalchemy.types.Unicode" TargetMode="External"/><Relationship Id="rId4" Type="http://schemas.openxmlformats.org/officeDocument/2006/relationships/hyperlink" Target="https://docs.sqlalchemy.org/en/14/core/type_basics.html#sqlalchemy.types.Date" TargetMode="External"/><Relationship Id="rId9" Type="http://schemas.openxmlformats.org/officeDocument/2006/relationships/hyperlink" Target="https://docs.sqlalchemy.org/en/14/core/type_basics.html#sqlalchemy.types.Interval" TargetMode="External"/><Relationship Id="rId14" Type="http://schemas.openxmlformats.org/officeDocument/2006/relationships/hyperlink" Target="https://docs.sqlalchemy.org/en/14/core/type_basics.html#sqlalchemy.types.SchemaType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DA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webtechnologie 1"/>
          <p:cNvSpPr txBox="1"/>
          <p:nvPr/>
        </p:nvSpPr>
        <p:spPr>
          <a:xfrm>
            <a:off x="3505001" y="3925093"/>
            <a:ext cx="5994798" cy="19034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webtechnologie 1</a:t>
            </a:r>
          </a:p>
        </p:txBody>
      </p:sp>
      <p:sp>
        <p:nvSpPr>
          <p:cNvPr id="152" name="6. ORM en SQLAlchemy"/>
          <p:cNvSpPr txBox="1"/>
          <p:nvPr/>
        </p:nvSpPr>
        <p:spPr>
          <a:xfrm>
            <a:off x="5115297" y="5301256"/>
            <a:ext cx="3028206" cy="40263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6. ORM en SQLAlchemy</a:t>
            </a:r>
          </a:p>
        </p:txBody>
      </p:sp>
      <p:pic>
        <p:nvPicPr>
          <p:cNvPr id="153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899" y="7197475"/>
            <a:ext cx="1865129" cy="2432776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" name="Groepeer"/>
          <p:cNvGrpSpPr/>
          <p:nvPr/>
        </p:nvGrpSpPr>
        <p:grpSpPr>
          <a:xfrm>
            <a:off x="3607254" y="2441833"/>
            <a:ext cx="5790292" cy="2184174"/>
            <a:chOff x="-2356700" y="0"/>
            <a:chExt cx="5790291" cy="2184173"/>
          </a:xfrm>
        </p:grpSpPr>
        <p:sp>
          <p:nvSpPr>
            <p:cNvPr id="476" name="Rechthoek"/>
            <p:cNvSpPr/>
            <p:nvPr/>
          </p:nvSpPr>
          <p:spPr>
            <a:xfrm>
              <a:off x="-2356701" y="0"/>
              <a:ext cx="5790292" cy="2184174"/>
            </a:xfrm>
            <a:prstGeom prst="rect">
              <a:avLst/>
            </a:prstGeom>
            <a:solidFill>
              <a:srgbClr val="D5D5D5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056639">
                <a:defRPr sz="4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77" name="ORM"/>
            <p:cNvSpPr txBox="1"/>
            <p:nvPr/>
          </p:nvSpPr>
          <p:spPr>
            <a:xfrm>
              <a:off x="-234466" y="198041"/>
              <a:ext cx="1652069" cy="32864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ctr">
              <a:noAutofit/>
            </a:bodyPr>
            <a:lstStyle>
              <a:lvl1pPr defTabSz="3121073">
                <a:defRPr>
                  <a:latin typeface="Menlo Regular"/>
                  <a:ea typeface="Menlo Regular"/>
                  <a:cs typeface="Menlo Regular"/>
                  <a:sym typeface="Menlo Regular"/>
                </a:defRPr>
              </a:lvl1pPr>
            </a:lstStyle>
            <a:p>
              <a:r>
                <a:t>ORM</a:t>
              </a:r>
            </a:p>
          </p:txBody>
        </p:sp>
      </p:grpSp>
      <p:grpSp>
        <p:nvGrpSpPr>
          <p:cNvPr id="481" name="Groepeer"/>
          <p:cNvGrpSpPr/>
          <p:nvPr/>
        </p:nvGrpSpPr>
        <p:grpSpPr>
          <a:xfrm>
            <a:off x="3580967" y="833758"/>
            <a:ext cx="5842866" cy="818897"/>
            <a:chOff x="-2348883" y="0"/>
            <a:chExt cx="5842865" cy="818896"/>
          </a:xfrm>
        </p:grpSpPr>
        <p:sp>
          <p:nvSpPr>
            <p:cNvPr id="479" name="Rechthoek"/>
            <p:cNvSpPr/>
            <p:nvPr/>
          </p:nvSpPr>
          <p:spPr>
            <a:xfrm>
              <a:off x="-2348884" y="0"/>
              <a:ext cx="5842866" cy="818897"/>
            </a:xfrm>
            <a:prstGeom prst="rect">
              <a:avLst/>
            </a:prstGeom>
            <a:solidFill>
              <a:srgbClr val="D5D5D5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056639">
                <a:defRPr sz="4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80" name="scripts"/>
            <p:cNvSpPr txBox="1"/>
            <p:nvPr/>
          </p:nvSpPr>
          <p:spPr>
            <a:xfrm>
              <a:off x="61392" y="223773"/>
              <a:ext cx="1022315" cy="37134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ctr">
              <a:noAutofit/>
            </a:bodyPr>
            <a:lstStyle>
              <a:lvl1pPr algn="l" defTabSz="3121073">
                <a:defRPr>
                  <a:latin typeface="Menlo Regular"/>
                  <a:ea typeface="Menlo Regular"/>
                  <a:cs typeface="Menlo Regular"/>
                  <a:sym typeface="Menlo Regular"/>
                </a:defRPr>
              </a:lvl1pPr>
            </a:lstStyle>
            <a:p>
              <a:r>
                <a:t>scripts</a:t>
              </a:r>
            </a:p>
          </p:txBody>
        </p:sp>
      </p:grpSp>
      <p:grpSp>
        <p:nvGrpSpPr>
          <p:cNvPr id="484" name="Groepeer"/>
          <p:cNvGrpSpPr/>
          <p:nvPr/>
        </p:nvGrpSpPr>
        <p:grpSpPr>
          <a:xfrm>
            <a:off x="3929894" y="3450987"/>
            <a:ext cx="1112355" cy="570333"/>
            <a:chOff x="0" y="0"/>
            <a:chExt cx="1112354" cy="570331"/>
          </a:xfrm>
        </p:grpSpPr>
        <p:sp>
          <p:nvSpPr>
            <p:cNvPr id="482" name="Rechthoek"/>
            <p:cNvSpPr/>
            <p:nvPr/>
          </p:nvSpPr>
          <p:spPr>
            <a:xfrm>
              <a:off x="0" y="0"/>
              <a:ext cx="1112355" cy="570332"/>
            </a:xfrm>
            <a:prstGeom prst="rect">
              <a:avLst/>
            </a:prstGeom>
            <a:solidFill>
              <a:srgbClr val="D5D5D5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056639">
                <a:defRPr sz="4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83" name="model"/>
            <p:cNvSpPr txBox="1"/>
            <p:nvPr/>
          </p:nvSpPr>
          <p:spPr>
            <a:xfrm>
              <a:off x="31539" y="99491"/>
              <a:ext cx="1049276" cy="37134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ctr">
              <a:noAutofit/>
            </a:bodyPr>
            <a:lstStyle>
              <a:lvl1pPr defTabSz="3121073">
                <a:defRPr>
                  <a:latin typeface="Menlo Regular"/>
                  <a:ea typeface="Menlo Regular"/>
                  <a:cs typeface="Menlo Regular"/>
                  <a:sym typeface="Menlo Regular"/>
                </a:defRPr>
              </a:lvl1pPr>
            </a:lstStyle>
            <a:p>
              <a:r>
                <a:t>model</a:t>
              </a:r>
            </a:p>
          </p:txBody>
        </p:sp>
      </p:grpSp>
      <p:grpSp>
        <p:nvGrpSpPr>
          <p:cNvPr id="487" name="Groepeer"/>
          <p:cNvGrpSpPr/>
          <p:nvPr/>
        </p:nvGrpSpPr>
        <p:grpSpPr>
          <a:xfrm>
            <a:off x="5285433" y="3450987"/>
            <a:ext cx="1112355" cy="570333"/>
            <a:chOff x="0" y="0"/>
            <a:chExt cx="1112354" cy="570331"/>
          </a:xfrm>
        </p:grpSpPr>
        <p:sp>
          <p:nvSpPr>
            <p:cNvPr id="485" name="Rechthoek"/>
            <p:cNvSpPr/>
            <p:nvPr/>
          </p:nvSpPr>
          <p:spPr>
            <a:xfrm>
              <a:off x="0" y="0"/>
              <a:ext cx="1112355" cy="570332"/>
            </a:xfrm>
            <a:prstGeom prst="rect">
              <a:avLst/>
            </a:prstGeom>
            <a:solidFill>
              <a:srgbClr val="D5D5D5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056639">
                <a:defRPr sz="4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86" name="model"/>
            <p:cNvSpPr txBox="1"/>
            <p:nvPr/>
          </p:nvSpPr>
          <p:spPr>
            <a:xfrm>
              <a:off x="31539" y="99491"/>
              <a:ext cx="1049276" cy="37134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ctr">
              <a:noAutofit/>
            </a:bodyPr>
            <a:lstStyle>
              <a:lvl1pPr defTabSz="3121073">
                <a:defRPr>
                  <a:latin typeface="Menlo Regular"/>
                  <a:ea typeface="Menlo Regular"/>
                  <a:cs typeface="Menlo Regular"/>
                  <a:sym typeface="Menlo Regular"/>
                </a:defRPr>
              </a:lvl1pPr>
            </a:lstStyle>
            <a:p>
              <a:r>
                <a:t>model</a:t>
              </a:r>
            </a:p>
          </p:txBody>
        </p:sp>
      </p:grpSp>
      <p:grpSp>
        <p:nvGrpSpPr>
          <p:cNvPr id="490" name="Groepeer"/>
          <p:cNvGrpSpPr/>
          <p:nvPr/>
        </p:nvGrpSpPr>
        <p:grpSpPr>
          <a:xfrm>
            <a:off x="6640973" y="3450987"/>
            <a:ext cx="1112355" cy="570333"/>
            <a:chOff x="0" y="0"/>
            <a:chExt cx="1112354" cy="570331"/>
          </a:xfrm>
        </p:grpSpPr>
        <p:sp>
          <p:nvSpPr>
            <p:cNvPr id="488" name="Rechthoek"/>
            <p:cNvSpPr/>
            <p:nvPr/>
          </p:nvSpPr>
          <p:spPr>
            <a:xfrm>
              <a:off x="0" y="0"/>
              <a:ext cx="1112355" cy="570332"/>
            </a:xfrm>
            <a:prstGeom prst="rect">
              <a:avLst/>
            </a:prstGeom>
            <a:solidFill>
              <a:srgbClr val="D5D5D5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056639">
                <a:defRPr sz="4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89" name="model"/>
            <p:cNvSpPr txBox="1"/>
            <p:nvPr/>
          </p:nvSpPr>
          <p:spPr>
            <a:xfrm>
              <a:off x="31539" y="99491"/>
              <a:ext cx="1049276" cy="37134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ctr">
              <a:noAutofit/>
            </a:bodyPr>
            <a:lstStyle>
              <a:lvl1pPr defTabSz="3121073">
                <a:defRPr>
                  <a:latin typeface="Menlo Regular"/>
                  <a:ea typeface="Menlo Regular"/>
                  <a:cs typeface="Menlo Regular"/>
                  <a:sym typeface="Menlo Regular"/>
                </a:defRPr>
              </a:lvl1pPr>
            </a:lstStyle>
            <a:p>
              <a:r>
                <a:t>model</a:t>
              </a:r>
            </a:p>
          </p:txBody>
        </p:sp>
      </p:grpSp>
      <p:grpSp>
        <p:nvGrpSpPr>
          <p:cNvPr id="493" name="Groepeer"/>
          <p:cNvGrpSpPr/>
          <p:nvPr/>
        </p:nvGrpSpPr>
        <p:grpSpPr>
          <a:xfrm>
            <a:off x="7996512" y="3450987"/>
            <a:ext cx="1112355" cy="570333"/>
            <a:chOff x="0" y="0"/>
            <a:chExt cx="1112354" cy="570331"/>
          </a:xfrm>
        </p:grpSpPr>
        <p:sp>
          <p:nvSpPr>
            <p:cNvPr id="491" name="Rechthoek"/>
            <p:cNvSpPr/>
            <p:nvPr/>
          </p:nvSpPr>
          <p:spPr>
            <a:xfrm>
              <a:off x="0" y="0"/>
              <a:ext cx="1112355" cy="570332"/>
            </a:xfrm>
            <a:prstGeom prst="rect">
              <a:avLst/>
            </a:prstGeom>
            <a:solidFill>
              <a:srgbClr val="D5D5D5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056639">
                <a:defRPr sz="4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92" name="model"/>
            <p:cNvSpPr txBox="1"/>
            <p:nvPr/>
          </p:nvSpPr>
          <p:spPr>
            <a:xfrm>
              <a:off x="31539" y="99491"/>
              <a:ext cx="1049276" cy="37134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ctr">
              <a:noAutofit/>
            </a:bodyPr>
            <a:lstStyle>
              <a:lvl1pPr defTabSz="3121073">
                <a:defRPr>
                  <a:latin typeface="Menlo Regular"/>
                  <a:ea typeface="Menlo Regular"/>
                  <a:cs typeface="Menlo Regular"/>
                  <a:sym typeface="Menlo Regular"/>
                </a:defRPr>
              </a:lvl1pPr>
            </a:lstStyle>
            <a:p>
              <a:r>
                <a:t>model</a:t>
              </a:r>
            </a:p>
          </p:txBody>
        </p:sp>
      </p:grpSp>
      <p:pic>
        <p:nvPicPr>
          <p:cNvPr id="494" name="pasted-image.tiff" descr="pasted-image.tiff"/>
          <p:cNvPicPr>
            <a:picLocks noChangeAspect="1"/>
          </p:cNvPicPr>
          <p:nvPr/>
        </p:nvPicPr>
        <p:blipFill>
          <a:blip r:embed="rId2"/>
          <a:srcRect l="14688" t="2130" r="16448" b="2468"/>
          <a:stretch>
            <a:fillRect/>
          </a:stretch>
        </p:blipFill>
        <p:spPr>
          <a:xfrm>
            <a:off x="5372733" y="6028453"/>
            <a:ext cx="2259334" cy="3129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9" h="21316" extrusionOk="0">
                <a:moveTo>
                  <a:pt x="10763" y="0"/>
                </a:moveTo>
                <a:cubicBezTo>
                  <a:pt x="8773" y="0"/>
                  <a:pt x="6784" y="47"/>
                  <a:pt x="5940" y="141"/>
                </a:cubicBezTo>
                <a:cubicBezTo>
                  <a:pt x="3050" y="460"/>
                  <a:pt x="1062" y="970"/>
                  <a:pt x="344" y="1578"/>
                </a:cubicBezTo>
                <a:cubicBezTo>
                  <a:pt x="-31" y="1896"/>
                  <a:pt x="-31" y="1901"/>
                  <a:pt x="29" y="3649"/>
                </a:cubicBezTo>
                <a:cubicBezTo>
                  <a:pt x="73" y="4920"/>
                  <a:pt x="146" y="5466"/>
                  <a:pt x="298" y="5635"/>
                </a:cubicBezTo>
                <a:cubicBezTo>
                  <a:pt x="477" y="5834"/>
                  <a:pt x="478" y="5929"/>
                  <a:pt x="310" y="6262"/>
                </a:cubicBezTo>
                <a:cubicBezTo>
                  <a:pt x="156" y="6565"/>
                  <a:pt x="137" y="7035"/>
                  <a:pt x="219" y="8306"/>
                </a:cubicBezTo>
                <a:cubicBezTo>
                  <a:pt x="278" y="9213"/>
                  <a:pt x="394" y="10012"/>
                  <a:pt x="476" y="10084"/>
                </a:cubicBezTo>
                <a:cubicBezTo>
                  <a:pt x="577" y="10171"/>
                  <a:pt x="579" y="10433"/>
                  <a:pt x="480" y="10879"/>
                </a:cubicBezTo>
                <a:cubicBezTo>
                  <a:pt x="385" y="11308"/>
                  <a:pt x="380" y="12050"/>
                  <a:pt x="469" y="12973"/>
                </a:cubicBezTo>
                <a:cubicBezTo>
                  <a:pt x="545" y="13760"/>
                  <a:pt x="607" y="14654"/>
                  <a:pt x="605" y="14963"/>
                </a:cubicBezTo>
                <a:cubicBezTo>
                  <a:pt x="604" y="15283"/>
                  <a:pt x="663" y="15497"/>
                  <a:pt x="742" y="15463"/>
                </a:cubicBezTo>
                <a:cubicBezTo>
                  <a:pt x="818" y="15429"/>
                  <a:pt x="977" y="15539"/>
                  <a:pt x="1098" y="15706"/>
                </a:cubicBezTo>
                <a:cubicBezTo>
                  <a:pt x="1481" y="16234"/>
                  <a:pt x="2583" y="16736"/>
                  <a:pt x="4296" y="17165"/>
                </a:cubicBezTo>
                <a:cubicBezTo>
                  <a:pt x="5686" y="17514"/>
                  <a:pt x="5663" y="18007"/>
                  <a:pt x="4269" y="17754"/>
                </a:cubicBezTo>
                <a:cubicBezTo>
                  <a:pt x="3927" y="17692"/>
                  <a:pt x="3634" y="17651"/>
                  <a:pt x="3617" y="17663"/>
                </a:cubicBezTo>
                <a:cubicBezTo>
                  <a:pt x="3591" y="17681"/>
                  <a:pt x="3384" y="18767"/>
                  <a:pt x="3197" y="19871"/>
                </a:cubicBezTo>
                <a:lnTo>
                  <a:pt x="3132" y="20257"/>
                </a:lnTo>
                <a:lnTo>
                  <a:pt x="4174" y="20533"/>
                </a:lnTo>
                <a:cubicBezTo>
                  <a:pt x="5441" y="20868"/>
                  <a:pt x="6831" y="21098"/>
                  <a:pt x="8316" y="21219"/>
                </a:cubicBezTo>
                <a:cubicBezTo>
                  <a:pt x="12981" y="21600"/>
                  <a:pt x="17876" y="20823"/>
                  <a:pt x="19970" y="19371"/>
                </a:cubicBezTo>
                <a:cubicBezTo>
                  <a:pt x="20842" y="18766"/>
                  <a:pt x="20954" y="18397"/>
                  <a:pt x="20948" y="16214"/>
                </a:cubicBezTo>
                <a:cubicBezTo>
                  <a:pt x="20945" y="15218"/>
                  <a:pt x="20999" y="13640"/>
                  <a:pt x="21065" y="12708"/>
                </a:cubicBezTo>
                <a:cubicBezTo>
                  <a:pt x="21138" y="11683"/>
                  <a:pt x="21131" y="10899"/>
                  <a:pt x="21046" y="10725"/>
                </a:cubicBezTo>
                <a:cubicBezTo>
                  <a:pt x="20957" y="10541"/>
                  <a:pt x="20959" y="10311"/>
                  <a:pt x="21054" y="10089"/>
                </a:cubicBezTo>
                <a:cubicBezTo>
                  <a:pt x="21307" y="9501"/>
                  <a:pt x="21420" y="6804"/>
                  <a:pt x="21213" y="6311"/>
                </a:cubicBezTo>
                <a:cubicBezTo>
                  <a:pt x="21068" y="5966"/>
                  <a:pt x="21071" y="5818"/>
                  <a:pt x="21220" y="5587"/>
                </a:cubicBezTo>
                <a:cubicBezTo>
                  <a:pt x="21333" y="5411"/>
                  <a:pt x="21441" y="4614"/>
                  <a:pt x="21489" y="3576"/>
                </a:cubicBezTo>
                <a:lnTo>
                  <a:pt x="21569" y="1854"/>
                </a:lnTo>
                <a:lnTo>
                  <a:pt x="21042" y="1500"/>
                </a:lnTo>
                <a:cubicBezTo>
                  <a:pt x="20111" y="873"/>
                  <a:pt x="18428" y="455"/>
                  <a:pt x="15586" y="141"/>
                </a:cubicBezTo>
                <a:cubicBezTo>
                  <a:pt x="14743" y="47"/>
                  <a:pt x="12754" y="0"/>
                  <a:pt x="10763" y="0"/>
                </a:cubicBezTo>
                <a:close/>
                <a:moveTo>
                  <a:pt x="636" y="16203"/>
                </a:moveTo>
                <a:lnTo>
                  <a:pt x="617" y="17209"/>
                </a:lnTo>
                <a:cubicBezTo>
                  <a:pt x="606" y="17762"/>
                  <a:pt x="647" y="18333"/>
                  <a:pt x="704" y="18479"/>
                </a:cubicBezTo>
                <a:cubicBezTo>
                  <a:pt x="879" y="18929"/>
                  <a:pt x="901" y="18484"/>
                  <a:pt x="764" y="17314"/>
                </a:cubicBezTo>
                <a:lnTo>
                  <a:pt x="636" y="16203"/>
                </a:lnTo>
                <a:close/>
              </a:path>
            </a:pathLst>
          </a:custGeom>
          <a:ln w="3175">
            <a:miter lim="400000"/>
          </a:ln>
        </p:spPr>
      </p:pic>
      <p:sp>
        <p:nvSpPr>
          <p:cNvPr id="495" name="Lijn"/>
          <p:cNvSpPr/>
          <p:nvPr/>
        </p:nvSpPr>
        <p:spPr>
          <a:xfrm flipV="1">
            <a:off x="6331542" y="1666924"/>
            <a:ext cx="1" cy="892922"/>
          </a:xfrm>
          <a:prstGeom prst="line">
            <a:avLst/>
          </a:prstGeom>
          <a:ln w="63500">
            <a:solidFill>
              <a:srgbClr val="5E5E5E"/>
            </a:solidFill>
            <a:miter lim="400000"/>
            <a:headEnd type="stealth"/>
          </a:ln>
        </p:spPr>
        <p:txBody>
          <a:bodyPr lIns="65023" tIns="65023" rIns="65023" bIns="65023" anchor="ctr"/>
          <a:lstStyle/>
          <a:p>
            <a:pPr defTabSz="3121073">
              <a:defRPr sz="3000"/>
            </a:pPr>
            <a:endParaRPr/>
          </a:p>
        </p:txBody>
      </p:sp>
      <p:sp>
        <p:nvSpPr>
          <p:cNvPr id="496" name="Lijn"/>
          <p:cNvSpPr/>
          <p:nvPr/>
        </p:nvSpPr>
        <p:spPr>
          <a:xfrm>
            <a:off x="6675867" y="1527224"/>
            <a:ext cx="1" cy="892922"/>
          </a:xfrm>
          <a:prstGeom prst="line">
            <a:avLst/>
          </a:prstGeom>
          <a:ln w="63500">
            <a:solidFill>
              <a:srgbClr val="5E5E5E"/>
            </a:solidFill>
            <a:miter lim="400000"/>
            <a:headEnd type="stealth"/>
          </a:ln>
        </p:spPr>
        <p:txBody>
          <a:bodyPr lIns="65023" tIns="65023" rIns="65023" bIns="65023" anchor="ctr"/>
          <a:lstStyle/>
          <a:p>
            <a:pPr defTabSz="3121073">
              <a:defRPr sz="3000"/>
            </a:pPr>
            <a:endParaRPr/>
          </a:p>
        </p:txBody>
      </p:sp>
      <p:sp>
        <p:nvSpPr>
          <p:cNvPr id="497" name="Lijn"/>
          <p:cNvSpPr/>
          <p:nvPr/>
        </p:nvSpPr>
        <p:spPr>
          <a:xfrm flipV="1">
            <a:off x="6327577" y="4647694"/>
            <a:ext cx="1" cy="1653559"/>
          </a:xfrm>
          <a:prstGeom prst="line">
            <a:avLst/>
          </a:prstGeom>
          <a:ln w="63500">
            <a:solidFill>
              <a:srgbClr val="5E5E5E"/>
            </a:solidFill>
            <a:miter lim="400000"/>
            <a:headEnd type="stealth"/>
          </a:ln>
        </p:spPr>
        <p:txBody>
          <a:bodyPr lIns="65023" tIns="65023" rIns="65023" bIns="65023" anchor="ctr"/>
          <a:lstStyle/>
          <a:p>
            <a:pPr defTabSz="3121073">
              <a:defRPr sz="3000"/>
            </a:pPr>
            <a:endParaRPr/>
          </a:p>
        </p:txBody>
      </p:sp>
      <p:sp>
        <p:nvSpPr>
          <p:cNvPr id="498" name="Lijn"/>
          <p:cNvSpPr/>
          <p:nvPr/>
        </p:nvSpPr>
        <p:spPr>
          <a:xfrm>
            <a:off x="6679832" y="4647694"/>
            <a:ext cx="1" cy="1653559"/>
          </a:xfrm>
          <a:prstGeom prst="line">
            <a:avLst/>
          </a:prstGeom>
          <a:ln w="63500">
            <a:solidFill>
              <a:srgbClr val="5E5E5E"/>
            </a:solidFill>
            <a:miter lim="400000"/>
            <a:headEnd type="stealth"/>
          </a:ln>
        </p:spPr>
        <p:txBody>
          <a:bodyPr lIns="65023" tIns="65023" rIns="65023" bIns="65023" anchor="ctr"/>
          <a:lstStyle/>
          <a:p>
            <a:pPr defTabSz="3121073">
              <a:defRPr sz="3000"/>
            </a:pPr>
            <a:endParaRPr/>
          </a:p>
        </p:txBody>
      </p:sp>
      <p:pic>
        <p:nvPicPr>
          <p:cNvPr id="499" name="pasted-image.tiff" descr="pasted-image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02279" y="2873321"/>
            <a:ext cx="2926759" cy="132136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502" name="Groepeer"/>
          <p:cNvGrpSpPr/>
          <p:nvPr/>
        </p:nvGrpSpPr>
        <p:grpSpPr>
          <a:xfrm>
            <a:off x="716492" y="1197530"/>
            <a:ext cx="2568128" cy="1311483"/>
            <a:chOff x="103133" y="0"/>
            <a:chExt cx="2568126" cy="1311482"/>
          </a:xfrm>
        </p:grpSpPr>
        <p:sp>
          <p:nvSpPr>
            <p:cNvPr id="500" name="Lijn"/>
            <p:cNvSpPr/>
            <p:nvPr/>
          </p:nvSpPr>
          <p:spPr>
            <a:xfrm flipV="1">
              <a:off x="1613576" y="0"/>
              <a:ext cx="1057684" cy="1057684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01" name="Je wilt je hier op kunnen richten"/>
            <p:cNvSpPr/>
            <p:nvPr/>
          </p:nvSpPr>
          <p:spPr>
            <a:xfrm rot="760706">
              <a:off x="71331" y="1025220"/>
              <a:ext cx="260855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hueOff val="348544"/>
                <a:lumOff val="7139"/>
              </a:schemeClr>
            </a:solidFill>
            <a:ln w="254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01600" tIns="101600" rIns="101600" bIns="101600" numCol="1" anchor="ctr">
              <a:spAutoFit/>
            </a:bodyPr>
            <a:lstStyle>
              <a:lvl1pPr>
                <a:defRPr sz="2400" b="1">
                  <a:latin typeface="Marker Felt"/>
                  <a:ea typeface="Marker Felt"/>
                  <a:cs typeface="Marker Felt"/>
                  <a:sym typeface="Marker Felt"/>
                </a:defRPr>
              </a:lvl1pPr>
            </a:lstStyle>
            <a:p>
              <a:r>
                <a:t>Je wilt je hier op kunnen richten</a:t>
              </a:r>
            </a:p>
          </p:txBody>
        </p:sp>
      </p:grpSp>
      <p:grpSp>
        <p:nvGrpSpPr>
          <p:cNvPr id="507" name="Groepeer"/>
          <p:cNvGrpSpPr/>
          <p:nvPr/>
        </p:nvGrpSpPr>
        <p:grpSpPr>
          <a:xfrm>
            <a:off x="770060" y="4348840"/>
            <a:ext cx="5061414" cy="3073546"/>
            <a:chOff x="194819" y="-1328123"/>
            <a:chExt cx="5061413" cy="3073544"/>
          </a:xfrm>
        </p:grpSpPr>
        <p:sp>
          <p:nvSpPr>
            <p:cNvPr id="503" name="Lijn"/>
            <p:cNvSpPr/>
            <p:nvPr/>
          </p:nvSpPr>
          <p:spPr>
            <a:xfrm flipV="1">
              <a:off x="1808395" y="-1328124"/>
              <a:ext cx="1902251" cy="190225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04" name="Lijn"/>
            <p:cNvSpPr/>
            <p:nvPr/>
          </p:nvSpPr>
          <p:spPr>
            <a:xfrm flipV="1">
              <a:off x="2454787" y="-227621"/>
              <a:ext cx="2801446" cy="1036799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05" name="Lijn"/>
            <p:cNvSpPr/>
            <p:nvPr/>
          </p:nvSpPr>
          <p:spPr>
            <a:xfrm>
              <a:off x="2454787" y="1060955"/>
              <a:ext cx="1962544" cy="684466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06" name="Dit moet allemaal vanzelf gaan"/>
            <p:cNvSpPr txBox="1"/>
            <p:nvPr/>
          </p:nvSpPr>
          <p:spPr>
            <a:xfrm rot="760706">
              <a:off x="266150" y="71762"/>
              <a:ext cx="2608557" cy="939801"/>
            </a:xfrm>
            <a:prstGeom prst="rect">
              <a:avLst/>
            </a:prstGeom>
            <a:solidFill>
              <a:schemeClr val="accent4">
                <a:hueOff val="348544"/>
                <a:lumOff val="7139"/>
              </a:schemeClr>
            </a:solidFill>
            <a:ln w="254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01600" tIns="101600" rIns="101600" bIns="101600" numCol="1" anchor="ctr">
              <a:spAutoFit/>
            </a:bodyPr>
            <a:lstStyle>
              <a:lvl1pPr>
                <a:defRPr sz="2400" b="1">
                  <a:latin typeface="Marker Felt"/>
                  <a:ea typeface="Marker Felt"/>
                  <a:cs typeface="Marker Felt"/>
                  <a:sym typeface="Marker Felt"/>
                </a:defRPr>
              </a:lvl1pPr>
            </a:lstStyle>
            <a:p>
              <a:r>
                <a:t>Dit moet allemaal vanzelf gaan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9" grpId="0" animBg="1" advAuto="0"/>
      <p:bldP spid="502" grpId="0" animBg="1" advAuto="0"/>
      <p:bldP spid="507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Connect with the database…"/>
          <p:cNvSpPr txBox="1"/>
          <p:nvPr/>
        </p:nvSpPr>
        <p:spPr>
          <a:xfrm>
            <a:off x="4043263" y="1565866"/>
            <a:ext cx="4434732" cy="18415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77800" tIns="177800" rIns="177800" bIns="177800" anchor="ctr">
            <a:spAutoFit/>
          </a:bodyPr>
          <a:lstStyle/>
          <a:p>
            <a:pPr marL="444500" indent="-444500" algn="l">
              <a:buSzPct val="100000"/>
              <a:buAutoNum type="arabicPeriod"/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Connect with the database</a:t>
            </a:r>
          </a:p>
          <a:p>
            <a:pPr marL="444500" indent="-444500" algn="l">
              <a:buSzPct val="100000"/>
              <a:buAutoNum type="arabicPeriod"/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Declare the mappings</a:t>
            </a:r>
          </a:p>
          <a:p>
            <a:pPr marL="444500" indent="-444500" algn="l">
              <a:buSzPct val="100000"/>
              <a:buAutoNum type="arabicPeriod"/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Create the database</a:t>
            </a:r>
          </a:p>
          <a:p>
            <a:pPr marL="444500" indent="-444500" algn="l">
              <a:buSzPct val="100000"/>
              <a:buAutoNum type="arabicPeriod"/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Close the connection</a:t>
            </a:r>
          </a:p>
        </p:txBody>
      </p:sp>
      <p:sp>
        <p:nvSpPr>
          <p:cNvPr id="510" name="Connect with the database…"/>
          <p:cNvSpPr txBox="1"/>
          <p:nvPr/>
        </p:nvSpPr>
        <p:spPr>
          <a:xfrm>
            <a:off x="3388419" y="5571533"/>
            <a:ext cx="5411342" cy="25781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77800" tIns="177800" rIns="177800" bIns="177800" anchor="ctr">
            <a:spAutoFit/>
          </a:bodyPr>
          <a:lstStyle/>
          <a:p>
            <a:pPr marL="444500" indent="-444500" algn="l">
              <a:buSzPct val="100000"/>
              <a:buAutoNum type="arabicPeriod"/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Connect with the database</a:t>
            </a:r>
          </a:p>
          <a:p>
            <a:pPr marL="444500" indent="-444500" algn="l">
              <a:buSzPct val="100000"/>
              <a:buAutoNum type="arabicPeriod"/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Create a session</a:t>
            </a:r>
          </a:p>
          <a:p>
            <a:pPr marL="444500" indent="-444500" algn="l">
              <a:buSzPct val="100000"/>
              <a:buAutoNum type="arabicPeriod"/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Do stuff with your mapped objects</a:t>
            </a:r>
          </a:p>
          <a:p>
            <a:pPr marL="444500" indent="-444500" algn="l">
              <a:buSzPct val="100000"/>
              <a:buAutoNum type="arabicPeriod"/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Commit the session</a:t>
            </a:r>
          </a:p>
          <a:p>
            <a:pPr marL="444500" indent="-444500" algn="l">
              <a:buSzPct val="100000"/>
              <a:buAutoNum type="arabicPeriod"/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Close the session</a:t>
            </a:r>
          </a:p>
          <a:p>
            <a:pPr marL="444500" indent="-444500" algn="l">
              <a:buSzPct val="100000"/>
              <a:buAutoNum type="arabicPeriod"/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Close the connection</a:t>
            </a:r>
          </a:p>
        </p:txBody>
      </p:sp>
      <p:grpSp>
        <p:nvGrpSpPr>
          <p:cNvPr id="513" name="Groepeer"/>
          <p:cNvGrpSpPr/>
          <p:nvPr/>
        </p:nvGrpSpPr>
        <p:grpSpPr>
          <a:xfrm>
            <a:off x="1086513" y="1881643"/>
            <a:ext cx="3154381" cy="553239"/>
            <a:chOff x="31910" y="49289"/>
            <a:chExt cx="3154379" cy="553238"/>
          </a:xfrm>
        </p:grpSpPr>
        <p:sp>
          <p:nvSpPr>
            <p:cNvPr id="511" name="Lijn"/>
            <p:cNvSpPr/>
            <p:nvPr/>
          </p:nvSpPr>
          <p:spPr>
            <a:xfrm flipV="1">
              <a:off x="1172332" y="49289"/>
              <a:ext cx="2013959" cy="37357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12" name="connection string"/>
            <p:cNvSpPr/>
            <p:nvPr/>
          </p:nvSpPr>
          <p:spPr>
            <a:xfrm rot="21366363">
              <a:off x="29638" y="535671"/>
              <a:ext cx="196896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hueOff val="348544"/>
                <a:lumOff val="7139"/>
              </a:schemeClr>
            </a:solidFill>
            <a:ln w="254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01600" tIns="101600" rIns="101600" bIns="101600" numCol="1" anchor="ctr">
              <a:spAutoFit/>
            </a:bodyPr>
            <a:lstStyle>
              <a:lvl1pPr>
                <a:defRPr sz="2400" b="1">
                  <a:latin typeface="Marker Felt"/>
                  <a:ea typeface="Marker Felt"/>
                  <a:cs typeface="Marker Felt"/>
                  <a:sym typeface="Marker Felt"/>
                </a:defRPr>
              </a:lvl1pPr>
            </a:lstStyle>
            <a:p>
              <a:r>
                <a:t>connection string</a:t>
              </a:r>
            </a:p>
          </p:txBody>
        </p:sp>
      </p:grpSp>
      <p:grpSp>
        <p:nvGrpSpPr>
          <p:cNvPr id="516" name="Groepeer"/>
          <p:cNvGrpSpPr/>
          <p:nvPr/>
        </p:nvGrpSpPr>
        <p:grpSpPr>
          <a:xfrm>
            <a:off x="1145276" y="3390351"/>
            <a:ext cx="2903874" cy="870773"/>
            <a:chOff x="19836" y="0"/>
            <a:chExt cx="2903872" cy="870771"/>
          </a:xfrm>
        </p:grpSpPr>
        <p:sp>
          <p:nvSpPr>
            <p:cNvPr id="514" name="Lijn"/>
            <p:cNvSpPr/>
            <p:nvPr/>
          </p:nvSpPr>
          <p:spPr>
            <a:xfrm flipV="1">
              <a:off x="1657218" y="0"/>
              <a:ext cx="1266491" cy="700363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15" name="DDL"/>
            <p:cNvSpPr/>
            <p:nvPr/>
          </p:nvSpPr>
          <p:spPr>
            <a:xfrm rot="21366363">
              <a:off x="17563" y="803915"/>
              <a:ext cx="196896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hueOff val="348544"/>
                <a:lumOff val="7139"/>
              </a:schemeClr>
            </a:solidFill>
            <a:ln w="254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01600" tIns="101600" rIns="101600" bIns="101600" numCol="1" anchor="ctr">
              <a:spAutoFit/>
            </a:bodyPr>
            <a:lstStyle>
              <a:lvl1pPr>
                <a:defRPr sz="2400" b="1">
                  <a:latin typeface="Marker Felt"/>
                  <a:ea typeface="Marker Felt"/>
                  <a:cs typeface="Marker Felt"/>
                  <a:sym typeface="Marker Felt"/>
                </a:defRPr>
              </a:lvl1pPr>
            </a:lstStyle>
            <a:p>
              <a:r>
                <a:t>DDL</a:t>
              </a:r>
            </a:p>
          </p:txBody>
        </p:sp>
      </p:grpSp>
      <p:grpSp>
        <p:nvGrpSpPr>
          <p:cNvPr id="519" name="Groepeer"/>
          <p:cNvGrpSpPr/>
          <p:nvPr/>
        </p:nvGrpSpPr>
        <p:grpSpPr>
          <a:xfrm>
            <a:off x="479297" y="7973857"/>
            <a:ext cx="2903873" cy="870773"/>
            <a:chOff x="19836" y="0"/>
            <a:chExt cx="2903872" cy="870771"/>
          </a:xfrm>
        </p:grpSpPr>
        <p:sp>
          <p:nvSpPr>
            <p:cNvPr id="517" name="Lijn"/>
            <p:cNvSpPr/>
            <p:nvPr/>
          </p:nvSpPr>
          <p:spPr>
            <a:xfrm flipV="1">
              <a:off x="1657218" y="0"/>
              <a:ext cx="1266491" cy="700363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18" name="DML"/>
            <p:cNvSpPr/>
            <p:nvPr/>
          </p:nvSpPr>
          <p:spPr>
            <a:xfrm rot="21366363">
              <a:off x="17563" y="803915"/>
              <a:ext cx="196896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hueOff val="348544"/>
                <a:lumOff val="7139"/>
              </a:schemeClr>
            </a:solidFill>
            <a:ln w="254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01600" tIns="101600" rIns="101600" bIns="101600" numCol="1" anchor="ctr">
              <a:spAutoFit/>
            </a:bodyPr>
            <a:lstStyle>
              <a:lvl1pPr>
                <a:defRPr sz="2400" b="1">
                  <a:latin typeface="Marker Felt"/>
                  <a:ea typeface="Marker Felt"/>
                  <a:cs typeface="Marker Felt"/>
                  <a:sym typeface="Marker Felt"/>
                </a:defRPr>
              </a:lvl1pPr>
            </a:lstStyle>
            <a:p>
              <a:r>
                <a:t>DML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" grpId="0" animBg="1" advAuto="0"/>
      <p:bldP spid="516" grpId="0" animBg="1" advAuto="0"/>
      <p:bldP spid="519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from sqlalchemy import create_engine…"/>
          <p:cNvSpPr txBox="1"/>
          <p:nvPr/>
        </p:nvSpPr>
        <p:spPr>
          <a:xfrm>
            <a:off x="1089591" y="629057"/>
            <a:ext cx="7948018" cy="55245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77800" tIns="177800" rIns="177800" bIns="177800" anchor="ctr">
            <a:spAutoFit/>
          </a:bodyPr>
          <a:lstStyle/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from sqlalchemy import create_engine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from sqlalchemy.ext.declarative import declarative_base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from sqlalchemy import Column, Integer, String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base = declarative_base()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engine = create_engine('sqlite:///students.sqlite')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class Student(base):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__tablename__='students'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id = Column(Integer, primary_key=True)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name = Column(String)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base.metadata.create_all(engine)</a:t>
            </a:r>
          </a:p>
        </p:txBody>
      </p:sp>
      <p:sp>
        <p:nvSpPr>
          <p:cNvPr id="522" name="CREATE TABLE IF NOT EXISTS &quot;students&quot; (…"/>
          <p:cNvSpPr txBox="1"/>
          <p:nvPr/>
        </p:nvSpPr>
        <p:spPr>
          <a:xfrm>
            <a:off x="5925606" y="7253144"/>
            <a:ext cx="6503790" cy="22098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77800" tIns="177800" rIns="177800" bIns="177800" anchor="ctr">
            <a:spAutoFit/>
          </a:bodyPr>
          <a:lstStyle/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CREATE TABLE IF NOT EXISTS "students" (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	id INTEGER NOT NULL, 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	name VARCHAR, 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	PRIMARY KEY (id)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);</a:t>
            </a:r>
          </a:p>
        </p:txBody>
      </p:sp>
      <p:grpSp>
        <p:nvGrpSpPr>
          <p:cNvPr id="525" name="Groepeer"/>
          <p:cNvGrpSpPr/>
          <p:nvPr/>
        </p:nvGrpSpPr>
        <p:grpSpPr>
          <a:xfrm>
            <a:off x="7716982" y="2743508"/>
            <a:ext cx="5166937" cy="107428"/>
            <a:chOff x="0" y="468815"/>
            <a:chExt cx="3263311" cy="133712"/>
          </a:xfrm>
        </p:grpSpPr>
        <p:sp>
          <p:nvSpPr>
            <p:cNvPr id="523" name="Lijn"/>
            <p:cNvSpPr/>
            <p:nvPr/>
          </p:nvSpPr>
          <p:spPr>
            <a:xfrm flipH="1" flipV="1">
              <a:off x="-1" y="535671"/>
              <a:ext cx="2106332" cy="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24" name="connection string"/>
            <p:cNvSpPr/>
            <p:nvPr/>
          </p:nvSpPr>
          <p:spPr>
            <a:xfrm rot="21366363">
              <a:off x="1296625" y="535671"/>
              <a:ext cx="196896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hueOff val="348544"/>
                <a:lumOff val="7139"/>
              </a:schemeClr>
            </a:solidFill>
            <a:ln w="254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01600" tIns="101600" rIns="101600" bIns="101600" numCol="1" anchor="ctr">
              <a:spAutoFit/>
            </a:bodyPr>
            <a:lstStyle>
              <a:lvl1pPr>
                <a:defRPr sz="2400" b="1">
                  <a:latin typeface="Marker Felt"/>
                  <a:ea typeface="Marker Felt"/>
                  <a:cs typeface="Marker Felt"/>
                  <a:sym typeface="Marker Felt"/>
                </a:defRPr>
              </a:lvl1pPr>
            </a:lstStyle>
            <a:p>
              <a:r>
                <a:t>connection string</a:t>
              </a:r>
            </a:p>
          </p:txBody>
        </p:sp>
      </p:grpSp>
      <p:grpSp>
        <p:nvGrpSpPr>
          <p:cNvPr id="528" name="Groepeer"/>
          <p:cNvGrpSpPr/>
          <p:nvPr/>
        </p:nvGrpSpPr>
        <p:grpSpPr>
          <a:xfrm>
            <a:off x="8276482" y="4380777"/>
            <a:ext cx="4391974" cy="174283"/>
            <a:chOff x="0" y="250855"/>
            <a:chExt cx="4391972" cy="174281"/>
          </a:xfrm>
        </p:grpSpPr>
        <p:sp>
          <p:nvSpPr>
            <p:cNvPr id="526" name="Lijn"/>
            <p:cNvSpPr/>
            <p:nvPr/>
          </p:nvSpPr>
          <p:spPr>
            <a:xfrm flipH="1" flipV="1">
              <a:off x="0" y="250855"/>
              <a:ext cx="3234992" cy="107427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27" name="Model class"/>
            <p:cNvSpPr/>
            <p:nvPr/>
          </p:nvSpPr>
          <p:spPr>
            <a:xfrm rot="21366363">
              <a:off x="2425285" y="358281"/>
              <a:ext cx="196896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hueOff val="348544"/>
                <a:lumOff val="7139"/>
              </a:schemeClr>
            </a:solidFill>
            <a:ln w="254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01600" tIns="101600" rIns="101600" bIns="101600" numCol="1" anchor="ctr">
              <a:spAutoFit/>
            </a:bodyPr>
            <a:lstStyle>
              <a:lvl1pPr>
                <a:defRPr sz="2400" b="1">
                  <a:latin typeface="Marker Felt"/>
                  <a:ea typeface="Marker Felt"/>
                  <a:cs typeface="Marker Felt"/>
                  <a:sym typeface="Marker Felt"/>
                </a:defRPr>
              </a:lvl1pPr>
            </a:lstStyle>
            <a:p>
              <a:r>
                <a:t>Model class</a:t>
              </a:r>
            </a:p>
          </p:txBody>
        </p:sp>
      </p:grpSp>
      <p:sp>
        <p:nvSpPr>
          <p:cNvPr id="529" name="Lijn"/>
          <p:cNvSpPr/>
          <p:nvPr/>
        </p:nvSpPr>
        <p:spPr>
          <a:xfrm>
            <a:off x="2195668" y="6349836"/>
            <a:ext cx="3559550" cy="22325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55" h="19562" extrusionOk="0">
                <a:moveTo>
                  <a:pt x="9874" y="0"/>
                </a:moveTo>
                <a:cubicBezTo>
                  <a:pt x="9976" y="2184"/>
                  <a:pt x="8930" y="4076"/>
                  <a:pt x="7553" y="4202"/>
                </a:cubicBezTo>
                <a:cubicBezTo>
                  <a:pt x="6309" y="4315"/>
                  <a:pt x="4751" y="3901"/>
                  <a:pt x="4732" y="5763"/>
                </a:cubicBezTo>
                <a:cubicBezTo>
                  <a:pt x="4722" y="6746"/>
                  <a:pt x="5411" y="7253"/>
                  <a:pt x="5662" y="8111"/>
                </a:cubicBezTo>
                <a:cubicBezTo>
                  <a:pt x="7082" y="12970"/>
                  <a:pt x="1805" y="11206"/>
                  <a:pt x="505" y="13673"/>
                </a:cubicBezTo>
                <a:cubicBezTo>
                  <a:pt x="-1945" y="18321"/>
                  <a:pt x="5027" y="21600"/>
                  <a:pt x="10694" y="18086"/>
                </a:cubicBezTo>
                <a:cubicBezTo>
                  <a:pt x="12067" y="17234"/>
                  <a:pt x="13548" y="17060"/>
                  <a:pt x="15005" y="16954"/>
                </a:cubicBezTo>
                <a:cubicBezTo>
                  <a:pt x="16547" y="16842"/>
                  <a:pt x="18098" y="16801"/>
                  <a:pt x="19655" y="16838"/>
                </a:cubicBezTo>
              </a:path>
            </a:pathLst>
          </a:custGeom>
          <a:ln w="50800">
            <a:solidFill>
              <a:srgbClr val="5E5E5E"/>
            </a:solidFill>
            <a:miter lim="400000"/>
            <a:tailEnd type="stealth"/>
          </a:ln>
        </p:spPr>
        <p:txBody>
          <a:bodyPr lIns="27093" tIns="27093" rIns="27093" bIns="27093" anchor="ctr"/>
          <a:lstStyle/>
          <a:p>
            <a:endParaRPr/>
          </a:p>
        </p:txBody>
      </p:sp>
      <p:sp>
        <p:nvSpPr>
          <p:cNvPr id="530" name="Rechthoek"/>
          <p:cNvSpPr/>
          <p:nvPr/>
        </p:nvSpPr>
        <p:spPr>
          <a:xfrm>
            <a:off x="4567283" y="2634557"/>
            <a:ext cx="3149699" cy="476396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  <a:alpha val="30000"/>
            </a:schemeClr>
          </a:solidFill>
          <a:ln w="12700">
            <a:solidFill>
              <a:schemeClr val="accent3">
                <a:hueOff val="914338"/>
                <a:satOff val="31515"/>
                <a:lumOff val="-30790"/>
              </a:schemeClr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31" name="Rechthoek"/>
          <p:cNvSpPr/>
          <p:nvPr/>
        </p:nvSpPr>
        <p:spPr>
          <a:xfrm>
            <a:off x="1146780" y="3340768"/>
            <a:ext cx="7120811" cy="1948759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  <a:alpha val="30000"/>
            </a:schemeClr>
          </a:solidFill>
          <a:ln w="12700">
            <a:solidFill>
              <a:schemeClr val="accent3">
                <a:hueOff val="914338"/>
                <a:satOff val="31515"/>
                <a:lumOff val="-30790"/>
              </a:schemeClr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1" grpId="0" animBg="1" advAuto="0"/>
      <p:bldP spid="522" grpId="0" animBg="1" advAuto="0"/>
      <p:bldP spid="525" grpId="0" animBg="1" advAuto="0"/>
      <p:bldP spid="528" grpId="0" animBg="1" advAuto="0"/>
      <p:bldP spid="529" grpId="0" animBg="1" advAuto="0"/>
      <p:bldP spid="530" grpId="0" animBg="1" advAuto="0"/>
      <p:bldP spid="531" grpId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from sqlalchemy import create_engine…"/>
          <p:cNvSpPr txBox="1"/>
          <p:nvPr/>
        </p:nvSpPr>
        <p:spPr>
          <a:xfrm>
            <a:off x="1072442" y="444907"/>
            <a:ext cx="7948018" cy="58928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77800" tIns="177800" rIns="177800" bIns="177800" anchor="ctr">
            <a:spAutoFit/>
          </a:bodyPr>
          <a:lstStyle/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from sqlalchemy import create_engine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from sqlalchemy.ext.declarative import declarative_base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from sqlalchemy import Column, Integer, String, Date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base=declarative_base()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engine = create_engine('sqlite:///students.sqlite')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class Student(base):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__tablename__='students'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id = Column(Integer, primary_key=True)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name = Column(String, nullable=False)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dob = Column(Date, nullable=False)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base.metadata.create_all(engine)</a:t>
            </a:r>
          </a:p>
        </p:txBody>
      </p:sp>
      <p:sp>
        <p:nvSpPr>
          <p:cNvPr id="534" name="CREATE TABLE IF NOT EXISTS &quot;Students&quot; (…"/>
          <p:cNvSpPr txBox="1"/>
          <p:nvPr/>
        </p:nvSpPr>
        <p:spPr>
          <a:xfrm>
            <a:off x="5925606" y="7068994"/>
            <a:ext cx="6554689" cy="25781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77800" tIns="177800" rIns="177800" bIns="177800" anchor="ctr">
            <a:spAutoFit/>
          </a:bodyPr>
          <a:lstStyle/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CREATE TABLE IF NOT EXISTS "Students" (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	id INTEGER NOT NULL, 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	name VARCHAR NOT NULL, 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	dob DATE NOT NULL, 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	PRIMARY KEY (id)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);</a:t>
            </a:r>
          </a:p>
        </p:txBody>
      </p:sp>
      <p:grpSp>
        <p:nvGrpSpPr>
          <p:cNvPr id="537" name="Groepeer"/>
          <p:cNvGrpSpPr/>
          <p:nvPr/>
        </p:nvGrpSpPr>
        <p:grpSpPr>
          <a:xfrm>
            <a:off x="7865810" y="3775142"/>
            <a:ext cx="4846631" cy="1467645"/>
            <a:chOff x="-1426595" y="-138934"/>
            <a:chExt cx="4435957" cy="1467644"/>
          </a:xfrm>
        </p:grpSpPr>
        <p:sp>
          <p:nvSpPr>
            <p:cNvPr id="535" name="Lijn"/>
            <p:cNvSpPr/>
            <p:nvPr/>
          </p:nvSpPr>
          <p:spPr>
            <a:xfrm flipH="1" flipV="1">
              <a:off x="-1426596" y="466700"/>
              <a:ext cx="3234992" cy="107426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36" name="Verschillende typen en attributen"/>
            <p:cNvSpPr txBox="1"/>
            <p:nvPr/>
          </p:nvSpPr>
          <p:spPr>
            <a:xfrm rot="21366363">
              <a:off x="387967" y="-52813"/>
              <a:ext cx="2580389" cy="1295401"/>
            </a:xfrm>
            <a:prstGeom prst="rect">
              <a:avLst/>
            </a:prstGeom>
            <a:solidFill>
              <a:schemeClr val="accent4">
                <a:hueOff val="348544"/>
                <a:lumOff val="7139"/>
              </a:schemeClr>
            </a:solidFill>
            <a:ln w="254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01600" tIns="101600" rIns="101600" bIns="101600" numCol="1" anchor="ctr">
              <a:spAutoFit/>
            </a:bodyPr>
            <a:lstStyle>
              <a:lvl1pPr>
                <a:defRPr sz="2400" b="1">
                  <a:latin typeface="Marker Felt"/>
                  <a:ea typeface="Marker Felt"/>
                  <a:cs typeface="Marker Felt"/>
                  <a:sym typeface="Marker Felt"/>
                </a:defRPr>
              </a:lvl1pPr>
            </a:lstStyle>
            <a:p>
              <a:r>
                <a:t>Verschillende typen en attributen</a:t>
              </a:r>
            </a:p>
          </p:txBody>
        </p:sp>
      </p:grpSp>
      <p:sp>
        <p:nvSpPr>
          <p:cNvPr id="538" name="Rechthoek"/>
          <p:cNvSpPr/>
          <p:nvPr/>
        </p:nvSpPr>
        <p:spPr>
          <a:xfrm>
            <a:off x="1253282" y="3975925"/>
            <a:ext cx="6612527" cy="1274974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  <a:alpha val="30000"/>
            </a:schemeClr>
          </a:solidFill>
          <a:ln w="12700">
            <a:solidFill>
              <a:schemeClr val="accent3">
                <a:hueOff val="914338"/>
                <a:satOff val="31515"/>
                <a:lumOff val="-30790"/>
              </a:schemeClr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39" name="Lijn"/>
          <p:cNvSpPr/>
          <p:nvPr/>
        </p:nvSpPr>
        <p:spPr>
          <a:xfrm>
            <a:off x="2319514" y="6532934"/>
            <a:ext cx="3490354" cy="2738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6" h="20781" extrusionOk="0">
                <a:moveTo>
                  <a:pt x="7244" y="0"/>
                </a:moveTo>
                <a:cubicBezTo>
                  <a:pt x="7303" y="3006"/>
                  <a:pt x="5848" y="5742"/>
                  <a:pt x="3587" y="6896"/>
                </a:cubicBezTo>
                <a:cubicBezTo>
                  <a:pt x="2023" y="7695"/>
                  <a:pt x="-34" y="8200"/>
                  <a:pt x="1" y="10322"/>
                </a:cubicBezTo>
                <a:cubicBezTo>
                  <a:pt x="28" y="12023"/>
                  <a:pt x="1621" y="12647"/>
                  <a:pt x="2738" y="13629"/>
                </a:cubicBezTo>
                <a:cubicBezTo>
                  <a:pt x="5261" y="15846"/>
                  <a:pt x="6100" y="21600"/>
                  <a:pt x="9488" y="20683"/>
                </a:cubicBezTo>
                <a:cubicBezTo>
                  <a:pt x="14040" y="19452"/>
                  <a:pt x="10958" y="11021"/>
                  <a:pt x="14155" y="8475"/>
                </a:cubicBezTo>
                <a:cubicBezTo>
                  <a:pt x="15188" y="7653"/>
                  <a:pt x="16444" y="7728"/>
                  <a:pt x="17608" y="7603"/>
                </a:cubicBezTo>
                <a:cubicBezTo>
                  <a:pt x="18963" y="7459"/>
                  <a:pt x="20298" y="7042"/>
                  <a:pt x="21566" y="6347"/>
                </a:cubicBezTo>
              </a:path>
            </a:pathLst>
          </a:custGeom>
          <a:ln w="50800">
            <a:solidFill>
              <a:srgbClr val="5E5E5E"/>
            </a:solidFill>
            <a:miter lim="400000"/>
            <a:tailEnd type="stealth"/>
          </a:ln>
        </p:spPr>
        <p:txBody>
          <a:bodyPr lIns="27093" tIns="27093" rIns="27093" bIns="27093" anchor="ctr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4" grpId="0" animBg="1" advAuto="0"/>
      <p:bldP spid="537" grpId="0" animBg="1" advAuto="0"/>
      <p:bldP spid="538" grpId="0" animBg="1" advAuto="0"/>
      <p:bldP spid="539" grpId="0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https://docs.sqlalchemy.org/en/14/core/type_basics.html"/>
          <p:cNvSpPr txBox="1"/>
          <p:nvPr/>
        </p:nvSpPr>
        <p:spPr>
          <a:xfrm>
            <a:off x="7660715" y="9437074"/>
            <a:ext cx="5243814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r>
              <a:t>https://docs.sqlalchemy.org/en/14/core/type_basics.html</a:t>
            </a:r>
          </a:p>
        </p:txBody>
      </p:sp>
      <p:graphicFrame>
        <p:nvGraphicFramePr>
          <p:cNvPr id="542" name="Table 1"/>
          <p:cNvGraphicFramePr/>
          <p:nvPr/>
        </p:nvGraphicFramePr>
        <p:xfrm>
          <a:off x="1149318" y="527577"/>
          <a:ext cx="11568750" cy="869844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2235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33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4922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Object Name</a:t>
                      </a:r>
                    </a:p>
                  </a:txBody>
                  <a:tcPr marL="12700" marR="12700" marT="12700" marB="1270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Description</a:t>
                      </a:r>
                    </a:p>
                  </a:txBody>
                  <a:tcPr marL="12700" marR="12700" marT="12700" marB="127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spcBef>
                          <a:spcPts val="1200"/>
                        </a:spcBef>
                        <a:defRPr sz="2400" u="sng">
                          <a:solidFill>
                            <a:srgbClr val="0000E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rPr>
                          <a:hlinkClick r:id="rId2"/>
                        </a:rPr>
                        <a:t>BigInteger</a:t>
                      </a:r>
                    </a:p>
                  </a:txBody>
                  <a:tcPr marL="12700" marR="12700" marT="12700" marB="127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spcBef>
                          <a:spcPts val="1200"/>
                        </a:spcBef>
                        <a:defRPr sz="1800"/>
                      </a:pPr>
                      <a:r>
                        <a:rPr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 type for bigger int integers.</a:t>
                      </a:r>
                    </a:p>
                  </a:txBody>
                  <a:tcPr marL="12700" marR="12700" marT="12700" marB="12700" anchor="ctr" horzOverflow="overflow"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spcBef>
                          <a:spcPts val="1200"/>
                        </a:spcBef>
                        <a:defRPr sz="2400" u="sng">
                          <a:solidFill>
                            <a:srgbClr val="0000E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rPr>
                          <a:hlinkClick r:id="rId3"/>
                        </a:rPr>
                        <a:t>Boolean</a:t>
                      </a:r>
                    </a:p>
                  </a:txBody>
                  <a:tcPr marL="12700" marR="12700" marT="12700" marB="12700" anchor="ctr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spcBef>
                          <a:spcPts val="1200"/>
                        </a:spcBef>
                        <a:defRPr sz="1800"/>
                      </a:pPr>
                      <a:r>
                        <a:rPr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 bool datatype.</a:t>
                      </a:r>
                    </a:p>
                  </a:txBody>
                  <a:tcPr marL="12700" marR="12700" marT="12700" marB="127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spcBef>
                          <a:spcPts val="1200"/>
                        </a:spcBef>
                        <a:defRPr sz="2400" u="sng">
                          <a:solidFill>
                            <a:srgbClr val="0000E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rPr>
                          <a:hlinkClick r:id="rId4"/>
                        </a:rPr>
                        <a:t>Date</a:t>
                      </a:r>
                    </a:p>
                  </a:txBody>
                  <a:tcPr marL="12700" marR="12700" marT="12700" marB="127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spcBef>
                          <a:spcPts val="1200"/>
                        </a:spcBef>
                        <a:defRPr sz="1800"/>
                      </a:pPr>
                      <a:r>
                        <a:rPr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 type for datetime.date() objects.</a:t>
                      </a:r>
                    </a:p>
                  </a:txBody>
                  <a:tcPr marL="12700" marR="12700" marT="12700" marB="12700" anchor="ctr" horzOverflow="overflow"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spcBef>
                          <a:spcPts val="1200"/>
                        </a:spcBef>
                        <a:defRPr sz="2400" u="sng">
                          <a:solidFill>
                            <a:srgbClr val="0000E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rPr>
                          <a:hlinkClick r:id="rId5"/>
                        </a:rPr>
                        <a:t>DateTime</a:t>
                      </a:r>
                    </a:p>
                  </a:txBody>
                  <a:tcPr marL="12700" marR="12700" marT="12700" marB="12700" anchor="ctr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spcBef>
                          <a:spcPts val="1200"/>
                        </a:spcBef>
                        <a:defRPr sz="1800"/>
                      </a:pPr>
                      <a:r>
                        <a:rPr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 type for datetime.datetime() objects.</a:t>
                      </a:r>
                    </a:p>
                  </a:txBody>
                  <a:tcPr marL="12700" marR="12700" marT="12700" marB="127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spcBef>
                          <a:spcPts val="1200"/>
                        </a:spcBef>
                        <a:defRPr sz="2400" u="sng">
                          <a:solidFill>
                            <a:srgbClr val="0000E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rPr>
                          <a:hlinkClick r:id="rId6"/>
                        </a:rPr>
                        <a:t>Enum</a:t>
                      </a:r>
                    </a:p>
                  </a:txBody>
                  <a:tcPr marL="12700" marR="12700" marT="12700" marB="127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spcBef>
                          <a:spcPts val="1200"/>
                        </a:spcBef>
                        <a:defRPr sz="1800"/>
                      </a:pPr>
                      <a:r>
                        <a:rPr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Generic Enum Type.</a:t>
                      </a:r>
                    </a:p>
                  </a:txBody>
                  <a:tcPr marL="12700" marR="12700" marT="12700" marB="12700" anchor="ctr" horzOverflow="overflow"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spcBef>
                          <a:spcPts val="1200"/>
                        </a:spcBef>
                        <a:defRPr sz="2400" u="sng">
                          <a:solidFill>
                            <a:srgbClr val="0000E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rPr>
                          <a:hlinkClick r:id="rId7"/>
                        </a:rPr>
                        <a:t>Float</a:t>
                      </a:r>
                    </a:p>
                  </a:txBody>
                  <a:tcPr marL="12700" marR="12700" marT="12700" marB="12700" anchor="ctr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spcBef>
                          <a:spcPts val="1200"/>
                        </a:spcBef>
                        <a:defRPr sz="1800"/>
                      </a:pPr>
                      <a:r>
                        <a:rPr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Type representing floating point types, such as FLOAT or REAL.</a:t>
                      </a:r>
                    </a:p>
                  </a:txBody>
                  <a:tcPr marL="12700" marR="12700" marT="12700" marB="127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spcBef>
                          <a:spcPts val="1200"/>
                        </a:spcBef>
                        <a:defRPr sz="2400" u="sng">
                          <a:solidFill>
                            <a:srgbClr val="0000E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rPr>
                          <a:hlinkClick r:id="rId8"/>
                        </a:rPr>
                        <a:t>Integer</a:t>
                      </a:r>
                    </a:p>
                  </a:txBody>
                  <a:tcPr marL="12700" marR="12700" marT="12700" marB="127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spcBef>
                          <a:spcPts val="1200"/>
                        </a:spcBef>
                        <a:defRPr sz="1800"/>
                      </a:pPr>
                      <a:r>
                        <a:rPr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 type for int integers.</a:t>
                      </a:r>
                    </a:p>
                  </a:txBody>
                  <a:tcPr marL="12700" marR="12700" marT="12700" marB="12700" anchor="ctr" horzOverflow="overflow"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spcBef>
                          <a:spcPts val="1200"/>
                        </a:spcBef>
                        <a:defRPr sz="2400" u="sng">
                          <a:solidFill>
                            <a:srgbClr val="0000E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rPr>
                          <a:hlinkClick r:id="rId9"/>
                        </a:rPr>
                        <a:t>Interval</a:t>
                      </a:r>
                    </a:p>
                  </a:txBody>
                  <a:tcPr marL="12700" marR="12700" marT="12700" marB="12700" anchor="ctr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spcBef>
                          <a:spcPts val="1200"/>
                        </a:spcBef>
                        <a:defRPr sz="1800"/>
                      </a:pPr>
                      <a:r>
                        <a:rPr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 type for datetime.timedelta() objects.</a:t>
                      </a:r>
                    </a:p>
                  </a:txBody>
                  <a:tcPr marL="12700" marR="12700" marT="12700" marB="127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spcBef>
                          <a:spcPts val="1200"/>
                        </a:spcBef>
                        <a:defRPr sz="2400" u="sng">
                          <a:solidFill>
                            <a:srgbClr val="0000E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rPr>
                          <a:hlinkClick r:id="rId10"/>
                        </a:rPr>
                        <a:t>LargeBinary</a:t>
                      </a:r>
                    </a:p>
                  </a:txBody>
                  <a:tcPr marL="12700" marR="12700" marT="12700" marB="127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spcBef>
                          <a:spcPts val="1200"/>
                        </a:spcBef>
                        <a:defRPr sz="1800"/>
                      </a:pPr>
                      <a:r>
                        <a:rPr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 type for large binary byte data.</a:t>
                      </a:r>
                    </a:p>
                  </a:txBody>
                  <a:tcPr marL="12700" marR="12700" marT="12700" marB="12700" anchor="ctr" horzOverflow="overflow"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spcBef>
                          <a:spcPts val="1200"/>
                        </a:spcBef>
                        <a:defRPr sz="2400" u="sng">
                          <a:solidFill>
                            <a:srgbClr val="0000E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rPr>
                          <a:hlinkClick r:id="rId11"/>
                        </a:rPr>
                        <a:t>MatchType</a:t>
                      </a:r>
                    </a:p>
                  </a:txBody>
                  <a:tcPr marL="12700" marR="12700" marT="12700" marB="12700" anchor="ctr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spcBef>
                          <a:spcPts val="1200"/>
                        </a:spcBef>
                        <a:defRPr sz="1800"/>
                      </a:pPr>
                      <a:r>
                        <a:rPr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Refers to the return type of the MATCH operator.</a:t>
                      </a:r>
                    </a:p>
                  </a:txBody>
                  <a:tcPr marL="12700" marR="12700" marT="12700" marB="12700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spcBef>
                          <a:spcPts val="1200"/>
                        </a:spcBef>
                        <a:defRPr sz="2400" u="sng">
                          <a:solidFill>
                            <a:srgbClr val="0000E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rPr>
                          <a:hlinkClick r:id="rId12"/>
                        </a:rPr>
                        <a:t>Numeric</a:t>
                      </a:r>
                    </a:p>
                  </a:txBody>
                  <a:tcPr marL="12700" marR="12700" marT="12700" marB="127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spcBef>
                          <a:spcPts val="1200"/>
                        </a:spcBef>
                        <a:defRPr sz="1800"/>
                      </a:pPr>
                      <a:r>
                        <a:rPr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 type for fixed precision numbers, such as NUMERIC or DECIMAL.</a:t>
                      </a:r>
                    </a:p>
                  </a:txBody>
                  <a:tcPr marL="12700" marR="12700" marT="12700" marB="12700" anchor="ctr" horzOverflow="overflow"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spcBef>
                          <a:spcPts val="1200"/>
                        </a:spcBef>
                        <a:defRPr sz="2400" u="sng">
                          <a:solidFill>
                            <a:srgbClr val="0000E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rPr>
                          <a:hlinkClick r:id="rId13"/>
                        </a:rPr>
                        <a:t>PickleType</a:t>
                      </a:r>
                    </a:p>
                  </a:txBody>
                  <a:tcPr marL="12700" marR="12700" marT="12700" marB="12700" anchor="ctr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spcBef>
                          <a:spcPts val="1200"/>
                        </a:spcBef>
                        <a:defRPr sz="1800"/>
                      </a:pPr>
                      <a:r>
                        <a:rPr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Holds Python objects, which are serialized using pickle.</a:t>
                      </a:r>
                    </a:p>
                  </a:txBody>
                  <a:tcPr marL="12700" marR="12700" marT="12700" marB="12700" anchor="ctr" horzOverflow="overflow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spcBef>
                          <a:spcPts val="1200"/>
                        </a:spcBef>
                        <a:defRPr sz="2400" u="sng">
                          <a:solidFill>
                            <a:srgbClr val="0000E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rPr>
                          <a:hlinkClick r:id="rId14"/>
                        </a:rPr>
                        <a:t>SchemaType</a:t>
                      </a:r>
                    </a:p>
                  </a:txBody>
                  <a:tcPr marL="12700" marR="12700" marT="12700" marB="127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spcBef>
                          <a:spcPts val="1200"/>
                        </a:spcBef>
                        <a:defRPr sz="1800"/>
                      </a:pPr>
                      <a:r>
                        <a:rPr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Mark a type as possibly requiring schema-level DDL for usage.</a:t>
                      </a:r>
                    </a:p>
                  </a:txBody>
                  <a:tcPr marL="12700" marR="12700" marT="12700" marB="12700" anchor="ctr" horzOverflow="overflow"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spcBef>
                          <a:spcPts val="1200"/>
                        </a:spcBef>
                        <a:defRPr sz="2400" u="sng">
                          <a:solidFill>
                            <a:srgbClr val="0000E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rPr>
                          <a:hlinkClick r:id="rId15"/>
                        </a:rPr>
                        <a:t>SmallInteger</a:t>
                      </a:r>
                    </a:p>
                  </a:txBody>
                  <a:tcPr marL="12700" marR="12700" marT="12700" marB="12700" anchor="ctr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spcBef>
                          <a:spcPts val="1200"/>
                        </a:spcBef>
                        <a:defRPr sz="1800"/>
                      </a:pPr>
                      <a:r>
                        <a:rPr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 type for smaller int integers.</a:t>
                      </a:r>
                    </a:p>
                  </a:txBody>
                  <a:tcPr marL="12700" marR="12700" marT="12700" marB="12700" anchor="ctr" horzOverflow="overflow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spcBef>
                          <a:spcPts val="1200"/>
                        </a:spcBef>
                        <a:defRPr sz="2400" u="sng">
                          <a:solidFill>
                            <a:srgbClr val="0000E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rPr>
                          <a:hlinkClick r:id="rId16"/>
                        </a:rPr>
                        <a:t>String</a:t>
                      </a:r>
                    </a:p>
                  </a:txBody>
                  <a:tcPr marL="12700" marR="12700" marT="12700" marB="127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spcBef>
                          <a:spcPts val="1200"/>
                        </a:spcBef>
                        <a:defRPr sz="1800"/>
                      </a:pPr>
                      <a:r>
                        <a:rPr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base for all string and character types.</a:t>
                      </a:r>
                    </a:p>
                  </a:txBody>
                  <a:tcPr marL="12700" marR="12700" marT="12700" marB="12700" anchor="ctr" horzOverflow="overflow"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spcBef>
                          <a:spcPts val="1200"/>
                        </a:spcBef>
                        <a:defRPr sz="2400" u="sng">
                          <a:solidFill>
                            <a:srgbClr val="0000E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rPr>
                          <a:hlinkClick r:id="rId17"/>
                        </a:rPr>
                        <a:t>Text</a:t>
                      </a:r>
                    </a:p>
                  </a:txBody>
                  <a:tcPr marL="12700" marR="12700" marT="12700" marB="12700" anchor="ctr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spcBef>
                          <a:spcPts val="1200"/>
                        </a:spcBef>
                        <a:defRPr sz="1800"/>
                      </a:pPr>
                      <a:r>
                        <a:rPr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 variably sized string type.</a:t>
                      </a:r>
                    </a:p>
                  </a:txBody>
                  <a:tcPr marL="12700" marR="12700" marT="12700" marB="12700" anchor="ctr" horzOverflow="overflow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spcBef>
                          <a:spcPts val="1200"/>
                        </a:spcBef>
                        <a:defRPr sz="2400" u="sng">
                          <a:solidFill>
                            <a:srgbClr val="0000E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rPr>
                          <a:hlinkClick r:id="rId18"/>
                        </a:rPr>
                        <a:t>Time</a:t>
                      </a:r>
                    </a:p>
                  </a:txBody>
                  <a:tcPr marL="12700" marR="12700" marT="12700" marB="127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spcBef>
                          <a:spcPts val="1200"/>
                        </a:spcBef>
                        <a:defRPr sz="1800"/>
                      </a:pPr>
                      <a:r>
                        <a:rPr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 type for datetime.time() objects.</a:t>
                      </a:r>
                    </a:p>
                  </a:txBody>
                  <a:tcPr marL="12700" marR="12700" marT="12700" marB="12700" anchor="ctr" horzOverflow="overflow"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spcBef>
                          <a:spcPts val="1200"/>
                        </a:spcBef>
                        <a:defRPr sz="2400" u="sng">
                          <a:solidFill>
                            <a:srgbClr val="0000E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rPr>
                          <a:hlinkClick r:id="rId19"/>
                        </a:rPr>
                        <a:t>Unicode</a:t>
                      </a:r>
                    </a:p>
                  </a:txBody>
                  <a:tcPr marL="12700" marR="12700" marT="12700" marB="12700" anchor="ctr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spcBef>
                          <a:spcPts val="1200"/>
                        </a:spcBef>
                        <a:defRPr sz="1800"/>
                      </a:pPr>
                      <a:r>
                        <a:rPr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 variable length Unicode string type.</a:t>
                      </a:r>
                    </a:p>
                  </a:txBody>
                  <a:tcPr marL="12700" marR="12700" marT="12700" marB="12700" anchor="ctr" horzOverflow="overflow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spcBef>
                          <a:spcPts val="1200"/>
                        </a:spcBef>
                        <a:defRPr sz="2400" u="sng">
                          <a:solidFill>
                            <a:srgbClr val="0000E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rPr>
                          <a:hlinkClick r:id="rId20"/>
                        </a:rPr>
                        <a:t>UnicodeText</a:t>
                      </a:r>
                    </a:p>
                  </a:txBody>
                  <a:tcPr marL="12700" marR="12700" marT="12700" marB="127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spcBef>
                          <a:spcPts val="1200"/>
                        </a:spcBef>
                        <a:defRPr sz="1800"/>
                      </a:pPr>
                      <a:r>
                        <a:rPr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 unbounded-length Unicode string type.</a:t>
                      </a:r>
                    </a:p>
                  </a:txBody>
                  <a:tcPr marL="12700" marR="12700" marT="12700" marB="12700" anchor="ctr" horzOverflow="overflow"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import datetime…"/>
          <p:cNvSpPr txBox="1"/>
          <p:nvPr/>
        </p:nvSpPr>
        <p:spPr>
          <a:xfrm>
            <a:off x="1236860" y="3219450"/>
            <a:ext cx="9396116" cy="33147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77800" tIns="177800" rIns="177800" bIns="177800" anchor="ctr">
            <a:spAutoFit/>
          </a:bodyPr>
          <a:lstStyle/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import datetime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from sqlalchemy.orm import sessionmaker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Session = sessionmaker(bind=engine)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sessionobj = Session()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henk = Student(name='Henk', dob=datetime.datetime(1970,11,27))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sessionobj.add(henk)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sessionobj.commit()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import datetime…"/>
          <p:cNvSpPr txBox="1"/>
          <p:nvPr/>
        </p:nvSpPr>
        <p:spPr>
          <a:xfrm>
            <a:off x="1236860" y="2298700"/>
            <a:ext cx="9650612" cy="51562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77800" tIns="177800" rIns="177800" bIns="177800" anchor="ctr">
            <a:spAutoFit/>
          </a:bodyPr>
          <a:lstStyle/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import datetime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from sqlalchemy.orm import sessionmaker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Session = sessionmaker(bind=engine)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sessionobj = Session()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henk = Student(name='Henk', dob=datetime.datetime(1970,11,27))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fenna = Student(name='Fenna', dob=datetime.datetime(1970,11,19))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bart = Student(name='Bart', dob=datetime.datetime(1970,11,27))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frank = Student(name='Frank', dob=datetime.datetime(1979,1,27))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yfke = Student(name='Yfke', dob=datetime.datetime(2000,8,4))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sessionobj.add_all([henk,fenna,bart,frank,yfke])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sessionobj.commit()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from sqlalchemy.orm import sessionmaker…"/>
          <p:cNvSpPr txBox="1"/>
          <p:nvPr/>
        </p:nvSpPr>
        <p:spPr>
          <a:xfrm>
            <a:off x="1236860" y="3587750"/>
            <a:ext cx="9242079" cy="25781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77800" tIns="177800" rIns="177800" bIns="177800" anchor="ctr">
            <a:spAutoFit/>
          </a:bodyPr>
          <a:lstStyle/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from sqlalchemy.orm import sessionmaker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Session = sessionmaker(bind=engine)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sessionobj = Session()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for student in sessionobj.query(Student).order_by(Student.name):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 print(student.name, student.dob)</a:t>
            </a:r>
          </a:p>
        </p:txBody>
      </p:sp>
      <p:sp>
        <p:nvSpPr>
          <p:cNvPr id="549" name="Bart 1970-11-27…"/>
          <p:cNvSpPr txBox="1"/>
          <p:nvPr/>
        </p:nvSpPr>
        <p:spPr>
          <a:xfrm>
            <a:off x="9159693" y="6794610"/>
            <a:ext cx="2866580" cy="25781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77800" tIns="177800" rIns="177800" bIns="177800" anchor="ctr">
            <a:spAutoFit/>
          </a:bodyPr>
          <a:lstStyle/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Bart 1970-11-27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Fenna 1970-11-19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Frank 1979-01-27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Henk 1970-11-27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Henk 1970-11-27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Yfke 2000-08-04</a:t>
            </a:r>
          </a:p>
        </p:txBody>
      </p:sp>
      <p:sp>
        <p:nvSpPr>
          <p:cNvPr id="550" name="Rechthoek"/>
          <p:cNvSpPr/>
          <p:nvPr/>
        </p:nvSpPr>
        <p:spPr>
          <a:xfrm>
            <a:off x="1263312" y="5072285"/>
            <a:ext cx="9215628" cy="1023243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  <a:alpha val="30000"/>
            </a:schemeClr>
          </a:solidFill>
          <a:ln w="12700">
            <a:solidFill>
              <a:schemeClr val="accent3">
                <a:hueOff val="914338"/>
                <a:satOff val="31515"/>
                <a:lumOff val="-30790"/>
              </a:schemeClr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51" name="Lijn"/>
          <p:cNvSpPr/>
          <p:nvPr/>
        </p:nvSpPr>
        <p:spPr>
          <a:xfrm>
            <a:off x="3398905" y="6023655"/>
            <a:ext cx="5556614" cy="2726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7" h="21502" extrusionOk="0">
                <a:moveTo>
                  <a:pt x="2881" y="0"/>
                </a:moveTo>
                <a:cubicBezTo>
                  <a:pt x="1353" y="817"/>
                  <a:pt x="379" y="3929"/>
                  <a:pt x="638" y="7167"/>
                </a:cubicBezTo>
                <a:cubicBezTo>
                  <a:pt x="739" y="8435"/>
                  <a:pt x="1041" y="9666"/>
                  <a:pt x="912" y="10933"/>
                </a:cubicBezTo>
                <a:cubicBezTo>
                  <a:pt x="790" y="12133"/>
                  <a:pt x="308" y="13009"/>
                  <a:pt x="117" y="14164"/>
                </a:cubicBezTo>
                <a:cubicBezTo>
                  <a:pt x="-543" y="18156"/>
                  <a:pt x="1686" y="21384"/>
                  <a:pt x="4257" y="21496"/>
                </a:cubicBezTo>
                <a:cubicBezTo>
                  <a:pt x="6650" y="21600"/>
                  <a:pt x="9121" y="20448"/>
                  <a:pt x="10623" y="16616"/>
                </a:cubicBezTo>
                <a:cubicBezTo>
                  <a:pt x="11761" y="13716"/>
                  <a:pt x="12215" y="9451"/>
                  <a:pt x="13926" y="8069"/>
                </a:cubicBezTo>
                <a:cubicBezTo>
                  <a:pt x="14942" y="7248"/>
                  <a:pt x="16027" y="7795"/>
                  <a:pt x="17065" y="8048"/>
                </a:cubicBezTo>
                <a:cubicBezTo>
                  <a:pt x="18386" y="8370"/>
                  <a:pt x="19732" y="8246"/>
                  <a:pt x="21057" y="7651"/>
                </a:cubicBezTo>
              </a:path>
            </a:pathLst>
          </a:custGeom>
          <a:ln w="50800">
            <a:solidFill>
              <a:srgbClr val="5E5E5E"/>
            </a:solidFill>
            <a:miter lim="400000"/>
            <a:tailEnd type="stealth"/>
          </a:ln>
        </p:spPr>
        <p:txBody>
          <a:bodyPr lIns="27093" tIns="27093" rIns="27093" bIns="27093" anchor="ctr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9" grpId="0" animBg="1" advAuto="0"/>
      <p:bldP spid="550" grpId="0" animBg="1" advAuto="0"/>
      <p:bldP spid="551" grpId="0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from sqlalchemy.orm import sessionmaker…"/>
          <p:cNvSpPr txBox="1"/>
          <p:nvPr/>
        </p:nvSpPr>
        <p:spPr>
          <a:xfrm>
            <a:off x="90884" y="3587750"/>
            <a:ext cx="10543580" cy="25781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77800" tIns="177800" rIns="177800" bIns="177800" anchor="ctr">
            <a:spAutoFit/>
          </a:bodyPr>
          <a:lstStyle/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from sqlalchemy.orm import sessionmaker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Session = sessionmaker(bind=engine)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sessionobj = Session()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for student in sessionobj.query(Student).filter(Student.name.like('%Fen%')):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 print(student.name, student.dob)</a:t>
            </a:r>
          </a:p>
        </p:txBody>
      </p:sp>
      <p:sp>
        <p:nvSpPr>
          <p:cNvPr id="554" name="Fenna 1970-11-19"/>
          <p:cNvSpPr txBox="1"/>
          <p:nvPr/>
        </p:nvSpPr>
        <p:spPr>
          <a:xfrm>
            <a:off x="9159693" y="7715360"/>
            <a:ext cx="2866580" cy="7366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77800" tIns="177800" rIns="177800" bIns="177800" anchor="ctr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Fenna 1970-11-19</a:t>
            </a:r>
          </a:p>
        </p:txBody>
      </p:sp>
      <p:sp>
        <p:nvSpPr>
          <p:cNvPr id="555" name="Rechthoek"/>
          <p:cNvSpPr/>
          <p:nvPr/>
        </p:nvSpPr>
        <p:spPr>
          <a:xfrm>
            <a:off x="146816" y="5150635"/>
            <a:ext cx="10382639" cy="967388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  <a:alpha val="30000"/>
            </a:schemeClr>
          </a:solidFill>
          <a:ln w="12700">
            <a:solidFill>
              <a:schemeClr val="accent3">
                <a:hueOff val="914338"/>
                <a:satOff val="31515"/>
                <a:lumOff val="-30790"/>
              </a:schemeClr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56" name="Lijn"/>
          <p:cNvSpPr/>
          <p:nvPr/>
        </p:nvSpPr>
        <p:spPr>
          <a:xfrm>
            <a:off x="2887802" y="5984480"/>
            <a:ext cx="6114275" cy="2750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0605" extrusionOk="0">
                <a:moveTo>
                  <a:pt x="4141" y="0"/>
                </a:moveTo>
                <a:cubicBezTo>
                  <a:pt x="4162" y="2961"/>
                  <a:pt x="3335" y="5649"/>
                  <a:pt x="2050" y="6809"/>
                </a:cubicBezTo>
                <a:cubicBezTo>
                  <a:pt x="1166" y="7608"/>
                  <a:pt x="2" y="8103"/>
                  <a:pt x="0" y="10192"/>
                </a:cubicBezTo>
                <a:cubicBezTo>
                  <a:pt x="-2" y="11869"/>
                  <a:pt x="882" y="12576"/>
                  <a:pt x="1565" y="13457"/>
                </a:cubicBezTo>
                <a:cubicBezTo>
                  <a:pt x="3033" y="15349"/>
                  <a:pt x="3714" y="19523"/>
                  <a:pt x="5424" y="20423"/>
                </a:cubicBezTo>
                <a:cubicBezTo>
                  <a:pt x="7661" y="21600"/>
                  <a:pt x="9217" y="16813"/>
                  <a:pt x="10854" y="13253"/>
                </a:cubicBezTo>
                <a:cubicBezTo>
                  <a:pt x="11483" y="11883"/>
                  <a:pt x="12217" y="10677"/>
                  <a:pt x="13102" y="10296"/>
                </a:cubicBezTo>
                <a:cubicBezTo>
                  <a:pt x="14623" y="9640"/>
                  <a:pt x="16017" y="11449"/>
                  <a:pt x="17402" y="12621"/>
                </a:cubicBezTo>
                <a:cubicBezTo>
                  <a:pt x="18727" y="13742"/>
                  <a:pt x="20147" y="14349"/>
                  <a:pt x="21598" y="14383"/>
                </a:cubicBezTo>
              </a:path>
            </a:pathLst>
          </a:custGeom>
          <a:ln w="50800">
            <a:solidFill>
              <a:srgbClr val="5E5E5E"/>
            </a:solidFill>
            <a:miter lim="400000"/>
            <a:tailEnd type="stealth"/>
          </a:ln>
        </p:spPr>
        <p:txBody>
          <a:bodyPr lIns="27093" tIns="27093" rIns="27093" bIns="27093" anchor="ctr"/>
          <a:lstStyle/>
          <a:p>
            <a:endParaRPr/>
          </a:p>
        </p:txBody>
      </p:sp>
      <p:grpSp>
        <p:nvGrpSpPr>
          <p:cNvPr id="559" name="Groepeer"/>
          <p:cNvGrpSpPr/>
          <p:nvPr/>
        </p:nvGrpSpPr>
        <p:grpSpPr>
          <a:xfrm>
            <a:off x="5996700" y="947820"/>
            <a:ext cx="3409855" cy="4371634"/>
            <a:chOff x="211219" y="612292"/>
            <a:chExt cx="3409854" cy="4371633"/>
          </a:xfrm>
        </p:grpSpPr>
        <p:sp>
          <p:nvSpPr>
            <p:cNvPr id="557" name="Lijn"/>
            <p:cNvSpPr/>
            <p:nvPr/>
          </p:nvSpPr>
          <p:spPr>
            <a:xfrm flipH="1">
              <a:off x="333454" y="1214530"/>
              <a:ext cx="1200786" cy="3769396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58" name="Let op: je filtert de objecten (klassen), niet de database-rijen"/>
            <p:cNvSpPr/>
            <p:nvPr/>
          </p:nvSpPr>
          <p:spPr>
            <a:xfrm rot="1141957">
              <a:off x="112626" y="1200431"/>
              <a:ext cx="360704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hueOff val="348544"/>
                <a:lumOff val="7139"/>
              </a:schemeClr>
            </a:solidFill>
            <a:ln w="254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01600" tIns="101600" rIns="101600" bIns="101600" numCol="1" anchor="ctr">
              <a:spAutoFit/>
            </a:bodyPr>
            <a:lstStyle/>
            <a:p>
              <a:pPr>
                <a:defRPr sz="2400" b="1">
                  <a:latin typeface="Marker Felt"/>
                  <a:ea typeface="Marker Felt"/>
                  <a:cs typeface="Marker Felt"/>
                  <a:sym typeface="Marker Felt"/>
                </a:defRPr>
              </a:pPr>
              <a:r>
                <a:t>Let op: je filtert de </a:t>
              </a:r>
              <a:r>
                <a:rPr u="sng"/>
                <a:t>objecten</a:t>
              </a:r>
              <a:r>
                <a:t> (klassen), niet de database-rijen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4" grpId="0" animBg="1" advAuto="0"/>
      <p:bldP spid="555" grpId="0" animBg="1" advAuto="0"/>
      <p:bldP spid="556" grpId="0" animBg="1" advAuto="0"/>
      <p:bldP spid="559" grpId="0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DA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3. SQLALCHEMY RELATIONS"/>
          <p:cNvSpPr txBox="1"/>
          <p:nvPr/>
        </p:nvSpPr>
        <p:spPr>
          <a:xfrm>
            <a:off x="1894482" y="4420393"/>
            <a:ext cx="9215836" cy="9128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3. SQLALCHEMY RELATIONS</a:t>
            </a:r>
          </a:p>
        </p:txBody>
      </p:sp>
      <p:sp>
        <p:nvSpPr>
          <p:cNvPr id="562" name="zie ook https://docs.sqlalchemy.org/en/20/orm/basic_relationships.html"/>
          <p:cNvSpPr txBox="1"/>
          <p:nvPr/>
        </p:nvSpPr>
        <p:spPr>
          <a:xfrm>
            <a:off x="3223852" y="5494473"/>
            <a:ext cx="6557096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r>
              <a:t>zie ook https://docs.sqlalchemy.org/en/20/orm/basic_relationships.html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DA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1. ORM"/>
          <p:cNvSpPr txBox="1"/>
          <p:nvPr/>
        </p:nvSpPr>
        <p:spPr>
          <a:xfrm>
            <a:off x="5207595" y="4420393"/>
            <a:ext cx="2589610" cy="9128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1. ORM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9" name="Groepeer"/>
          <p:cNvGrpSpPr/>
          <p:nvPr/>
        </p:nvGrpSpPr>
        <p:grpSpPr>
          <a:xfrm>
            <a:off x="2466072" y="1775092"/>
            <a:ext cx="8072656" cy="6203416"/>
            <a:chOff x="0" y="0"/>
            <a:chExt cx="8072656" cy="6203416"/>
          </a:xfrm>
        </p:grpSpPr>
        <p:sp>
          <p:nvSpPr>
            <p:cNvPr id="564" name="Lijn"/>
            <p:cNvSpPr/>
            <p:nvPr/>
          </p:nvSpPr>
          <p:spPr>
            <a:xfrm flipV="1">
              <a:off x="1095276" y="1973226"/>
              <a:ext cx="1" cy="2256964"/>
            </a:xfrm>
            <a:prstGeom prst="line">
              <a:avLst/>
            </a:prstGeom>
            <a:noFill/>
            <a:ln w="381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endParaRPr/>
            </a:p>
          </p:txBody>
        </p:sp>
        <p:sp>
          <p:nvSpPr>
            <p:cNvPr id="565" name="Lijn"/>
            <p:cNvSpPr/>
            <p:nvPr/>
          </p:nvSpPr>
          <p:spPr>
            <a:xfrm>
              <a:off x="1986755" y="5108139"/>
              <a:ext cx="4156085" cy="1"/>
            </a:xfrm>
            <a:prstGeom prst="line">
              <a:avLst/>
            </a:prstGeom>
            <a:noFill/>
            <a:ln w="381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endParaRPr/>
            </a:p>
          </p:txBody>
        </p:sp>
        <p:sp>
          <p:nvSpPr>
            <p:cNvPr id="566" name="Student"/>
            <p:cNvSpPr/>
            <p:nvPr/>
          </p:nvSpPr>
          <p:spPr>
            <a:xfrm>
              <a:off x="0" y="4012863"/>
              <a:ext cx="2190553" cy="2190553"/>
            </a:xfrm>
            <a:prstGeom prst="roundRect">
              <a:avLst>
                <a:gd name="adj" fmla="val 15000"/>
              </a:avLst>
            </a:prstGeom>
            <a:solidFill>
              <a:schemeClr val="accent6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defTabSz="587022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Student</a:t>
              </a:r>
            </a:p>
          </p:txBody>
        </p:sp>
        <p:sp>
          <p:nvSpPr>
            <p:cNvPr id="567" name="Vak"/>
            <p:cNvSpPr/>
            <p:nvPr/>
          </p:nvSpPr>
          <p:spPr>
            <a:xfrm>
              <a:off x="5882102" y="4012863"/>
              <a:ext cx="2190554" cy="2190553"/>
            </a:xfrm>
            <a:prstGeom prst="roundRect">
              <a:avLst>
                <a:gd name="adj" fmla="val 15000"/>
              </a:avLst>
            </a:prstGeom>
            <a:solidFill>
              <a:schemeClr val="accent6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defTabSz="587022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Vak</a:t>
              </a:r>
            </a:p>
          </p:txBody>
        </p:sp>
        <p:sp>
          <p:nvSpPr>
            <p:cNvPr id="568" name="E-mailadres"/>
            <p:cNvSpPr/>
            <p:nvPr/>
          </p:nvSpPr>
          <p:spPr>
            <a:xfrm>
              <a:off x="0" y="0"/>
              <a:ext cx="2190553" cy="2190553"/>
            </a:xfrm>
            <a:prstGeom prst="roundRect">
              <a:avLst>
                <a:gd name="adj" fmla="val 15000"/>
              </a:avLst>
            </a:prstGeom>
            <a:solidFill>
              <a:schemeClr val="accent6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defTabSz="587022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E-mailadres</a:t>
              </a:r>
            </a:p>
          </p:txBody>
        </p:sp>
      </p:grpSp>
      <p:sp>
        <p:nvSpPr>
          <p:cNvPr id="570" name="1"/>
          <p:cNvSpPr txBox="1"/>
          <p:nvPr/>
        </p:nvSpPr>
        <p:spPr>
          <a:xfrm>
            <a:off x="3657472" y="5279078"/>
            <a:ext cx="250392" cy="4097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2400">
                <a:solidFill>
                  <a:schemeClr val="accent6">
                    <a:satOff val="-20754"/>
                    <a:lumOff val="-16738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1</a:t>
            </a:r>
          </a:p>
        </p:txBody>
      </p:sp>
      <p:sp>
        <p:nvSpPr>
          <p:cNvPr id="571" name="*"/>
          <p:cNvSpPr txBox="1"/>
          <p:nvPr/>
        </p:nvSpPr>
        <p:spPr>
          <a:xfrm>
            <a:off x="3657472" y="3992904"/>
            <a:ext cx="250392" cy="4097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2400">
                <a:solidFill>
                  <a:schemeClr val="accent6">
                    <a:satOff val="-20754"/>
                    <a:lumOff val="-16738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*</a:t>
            </a:r>
          </a:p>
        </p:txBody>
      </p:sp>
      <p:sp>
        <p:nvSpPr>
          <p:cNvPr id="572" name="*"/>
          <p:cNvSpPr txBox="1"/>
          <p:nvPr/>
        </p:nvSpPr>
        <p:spPr>
          <a:xfrm>
            <a:off x="4686411" y="6445210"/>
            <a:ext cx="250392" cy="4097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2400">
                <a:solidFill>
                  <a:schemeClr val="accent6">
                    <a:satOff val="-20754"/>
                    <a:lumOff val="-16738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*</a:t>
            </a:r>
          </a:p>
        </p:txBody>
      </p:sp>
      <p:sp>
        <p:nvSpPr>
          <p:cNvPr id="573" name="*"/>
          <p:cNvSpPr txBox="1"/>
          <p:nvPr/>
        </p:nvSpPr>
        <p:spPr>
          <a:xfrm>
            <a:off x="8030463" y="6445210"/>
            <a:ext cx="250393" cy="4097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2400">
                <a:solidFill>
                  <a:schemeClr val="accent6">
                    <a:satOff val="-20754"/>
                    <a:lumOff val="-16738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*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class Student(base):…"/>
          <p:cNvSpPr txBox="1"/>
          <p:nvPr/>
        </p:nvSpPr>
        <p:spPr>
          <a:xfrm>
            <a:off x="369334" y="4976414"/>
            <a:ext cx="6027986" cy="18415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77800" tIns="177800" rIns="177800" bIns="177800" anchor="ctr">
            <a:spAutoFit/>
          </a:bodyPr>
          <a:lstStyle/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class Student(base):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__tablename__ = 'students'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id = Column(Integer, primary_key=True)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name = Column(String)</a:t>
            </a:r>
          </a:p>
        </p:txBody>
      </p:sp>
      <p:sp>
        <p:nvSpPr>
          <p:cNvPr id="576" name="class Vak(base):…"/>
          <p:cNvSpPr txBox="1"/>
          <p:nvPr/>
        </p:nvSpPr>
        <p:spPr>
          <a:xfrm>
            <a:off x="369334" y="1822292"/>
            <a:ext cx="6027986" cy="25781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77800" tIns="177800" rIns="177800" bIns="177800" anchor="ctr">
            <a:spAutoFit/>
          </a:bodyPr>
          <a:lstStyle/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class Vak(base):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__tablename__ = 'vakken'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id = Column(Integer, primary_key=True)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name = Column(String)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semester = Column(Integer)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studiepunten = Column(Integer)</a:t>
            </a:r>
          </a:p>
        </p:txBody>
      </p:sp>
      <p:sp>
        <p:nvSpPr>
          <p:cNvPr id="577" name="class Emailadres(base):…"/>
          <p:cNvSpPr txBox="1"/>
          <p:nvPr/>
        </p:nvSpPr>
        <p:spPr>
          <a:xfrm>
            <a:off x="369334" y="7355837"/>
            <a:ext cx="6027986" cy="18415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77800" tIns="177800" rIns="177800" bIns="177800" anchor="ctr">
            <a:spAutoFit/>
          </a:bodyPr>
          <a:lstStyle/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class Emailadres(base):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__tablename__ = 'emailadressen'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id = Column(Integer, primary_key=True)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adres = Column(String, nullable=False)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4" name="Groepeer"/>
          <p:cNvGrpSpPr/>
          <p:nvPr/>
        </p:nvGrpSpPr>
        <p:grpSpPr>
          <a:xfrm>
            <a:off x="682577" y="506066"/>
            <a:ext cx="2190553" cy="6203419"/>
            <a:chOff x="0" y="0"/>
            <a:chExt cx="2190553" cy="6203416"/>
          </a:xfrm>
        </p:grpSpPr>
        <p:sp>
          <p:nvSpPr>
            <p:cNvPr id="579" name="Lijn"/>
            <p:cNvSpPr/>
            <p:nvPr/>
          </p:nvSpPr>
          <p:spPr>
            <a:xfrm flipV="1">
              <a:off x="1095276" y="1973226"/>
              <a:ext cx="1" cy="2256964"/>
            </a:xfrm>
            <a:prstGeom prst="line">
              <a:avLst/>
            </a:prstGeom>
            <a:noFill/>
            <a:ln w="381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endParaRPr/>
            </a:p>
          </p:txBody>
        </p:sp>
        <p:sp>
          <p:nvSpPr>
            <p:cNvPr id="580" name="Student"/>
            <p:cNvSpPr/>
            <p:nvPr/>
          </p:nvSpPr>
          <p:spPr>
            <a:xfrm>
              <a:off x="0" y="4012863"/>
              <a:ext cx="2190553" cy="2190553"/>
            </a:xfrm>
            <a:prstGeom prst="roundRect">
              <a:avLst>
                <a:gd name="adj" fmla="val 15000"/>
              </a:avLst>
            </a:prstGeom>
            <a:solidFill>
              <a:schemeClr val="accent6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defTabSz="587022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Student</a:t>
              </a:r>
            </a:p>
          </p:txBody>
        </p:sp>
        <p:sp>
          <p:nvSpPr>
            <p:cNvPr id="581" name="E-mailadres"/>
            <p:cNvSpPr/>
            <p:nvPr/>
          </p:nvSpPr>
          <p:spPr>
            <a:xfrm>
              <a:off x="0" y="0"/>
              <a:ext cx="2190553" cy="2190553"/>
            </a:xfrm>
            <a:prstGeom prst="roundRect">
              <a:avLst>
                <a:gd name="adj" fmla="val 15000"/>
              </a:avLst>
            </a:prstGeom>
            <a:solidFill>
              <a:schemeClr val="accent6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defTabSz="587022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E-mailadres</a:t>
              </a:r>
            </a:p>
          </p:txBody>
        </p:sp>
        <p:sp>
          <p:nvSpPr>
            <p:cNvPr id="582" name="1"/>
            <p:cNvSpPr txBox="1"/>
            <p:nvPr/>
          </p:nvSpPr>
          <p:spPr>
            <a:xfrm>
              <a:off x="1191399" y="3503986"/>
              <a:ext cx="250393" cy="40978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7093" tIns="27093" rIns="27093" bIns="27093" numCol="1" anchor="ctr">
              <a:spAutoFit/>
            </a:bodyPr>
            <a:lstStyle>
              <a:lvl1pPr>
                <a:defRPr sz="2400">
                  <a:solidFill>
                    <a:schemeClr val="accent6">
                      <a:satOff val="-20754"/>
                      <a:lumOff val="-16738"/>
                    </a:schemeClr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583" name="*"/>
            <p:cNvSpPr txBox="1"/>
            <p:nvPr/>
          </p:nvSpPr>
          <p:spPr>
            <a:xfrm>
              <a:off x="1191399" y="2217812"/>
              <a:ext cx="250393" cy="40978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7093" tIns="27093" rIns="27093" bIns="27093" numCol="1" anchor="ctr">
              <a:spAutoFit/>
            </a:bodyPr>
            <a:lstStyle>
              <a:lvl1pPr>
                <a:defRPr sz="2400">
                  <a:solidFill>
                    <a:schemeClr val="accent6">
                      <a:satOff val="-20754"/>
                      <a:lumOff val="-16738"/>
                    </a:schemeClr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lvl1pPr>
            </a:lstStyle>
            <a:p>
              <a:r>
                <a:t>*</a:t>
              </a:r>
            </a:p>
          </p:txBody>
        </p:sp>
      </p:grpSp>
      <p:sp>
        <p:nvSpPr>
          <p:cNvPr id="585" name="class Student:…"/>
          <p:cNvSpPr txBox="1"/>
          <p:nvPr/>
        </p:nvSpPr>
        <p:spPr>
          <a:xfrm>
            <a:off x="4382197" y="5074820"/>
            <a:ext cx="3820270" cy="14732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77800" tIns="177800" rIns="177800" bIns="177800" anchor="ctr">
            <a:spAutoFit/>
          </a:bodyPr>
          <a:lstStyle/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class Student: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def __init__(self, name):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 self.name = name</a:t>
            </a:r>
          </a:p>
        </p:txBody>
      </p:sp>
      <p:sp>
        <p:nvSpPr>
          <p:cNvPr id="586" name="class Emailadres:…"/>
          <p:cNvSpPr txBox="1"/>
          <p:nvPr/>
        </p:nvSpPr>
        <p:spPr>
          <a:xfrm>
            <a:off x="4382197" y="599135"/>
            <a:ext cx="4989464" cy="18415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77800" tIns="177800" rIns="177800" bIns="177800" anchor="ctr">
            <a:spAutoFit/>
          </a:bodyPr>
          <a:lstStyle/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class Emailadres: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def __init__(self, adres, student):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 self.adres = adres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 self.student = student</a:t>
            </a:r>
          </a:p>
        </p:txBody>
      </p:sp>
      <p:sp>
        <p:nvSpPr>
          <p:cNvPr id="587" name="henk = Student('Frank')…"/>
          <p:cNvSpPr txBox="1"/>
          <p:nvPr/>
        </p:nvSpPr>
        <p:spPr>
          <a:xfrm>
            <a:off x="4365048" y="7475678"/>
            <a:ext cx="6591747" cy="14732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77800" tIns="177800" rIns="177800" bIns="177800" anchor="ctr">
            <a:spAutoFit/>
          </a:bodyPr>
          <a:lstStyle/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henk = Student('Frank')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email1 = Emailadres('frank@frank.com',henk)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email2 = Emailadres('frank@gmail.com',henk)</a:t>
            </a:r>
          </a:p>
        </p:txBody>
      </p:sp>
      <p:sp>
        <p:nvSpPr>
          <p:cNvPr id="588" name="Lijn"/>
          <p:cNvSpPr/>
          <p:nvPr/>
        </p:nvSpPr>
        <p:spPr>
          <a:xfrm>
            <a:off x="7137400" y="2777644"/>
            <a:ext cx="0" cy="1979217"/>
          </a:xfrm>
          <a:prstGeom prst="line">
            <a:avLst/>
          </a:prstGeom>
          <a:ln w="63500">
            <a:solidFill>
              <a:srgbClr val="5E5E5E"/>
            </a:solidFill>
            <a:miter lim="400000"/>
            <a:tailEnd type="stealth"/>
          </a:ln>
        </p:spPr>
        <p:txBody>
          <a:bodyPr lIns="27093" tIns="27093" rIns="27093" bIns="27093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class Student(base):…"/>
          <p:cNvSpPr txBox="1"/>
          <p:nvPr/>
        </p:nvSpPr>
        <p:spPr>
          <a:xfrm>
            <a:off x="369334" y="2374257"/>
            <a:ext cx="10166301" cy="22098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77800" tIns="177800" rIns="177800" bIns="177800" anchor="ctr">
            <a:spAutoFit/>
          </a:bodyPr>
          <a:lstStyle/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class Student(base):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__tablename__ = 'students'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id = Column(Integer, primary_key=True)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name = Column(String)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emailadressen = relationship("Emailadres", back_populates="student")</a:t>
            </a:r>
          </a:p>
        </p:txBody>
      </p:sp>
      <p:sp>
        <p:nvSpPr>
          <p:cNvPr id="591" name="from sqlalchemy import ForeignKey…"/>
          <p:cNvSpPr txBox="1"/>
          <p:nvPr/>
        </p:nvSpPr>
        <p:spPr>
          <a:xfrm>
            <a:off x="369334" y="419758"/>
            <a:ext cx="5762030" cy="14732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77800" tIns="177800" rIns="177800" bIns="177800" anchor="ctr">
            <a:spAutoFit/>
          </a:bodyPr>
          <a:lstStyle/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from sqlalchemy import ForeignKey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from sqlalchemy.orm import relationship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# meer imports...</a:t>
            </a:r>
          </a:p>
        </p:txBody>
      </p:sp>
      <p:sp>
        <p:nvSpPr>
          <p:cNvPr id="592" name="class Emailadres(base):…"/>
          <p:cNvSpPr txBox="1"/>
          <p:nvPr/>
        </p:nvSpPr>
        <p:spPr>
          <a:xfrm>
            <a:off x="369334" y="5363806"/>
            <a:ext cx="9692432" cy="33147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77800" tIns="177800" rIns="177800" bIns="177800" anchor="ctr">
            <a:spAutoFit/>
          </a:bodyPr>
          <a:lstStyle/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class Emailadres(base):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__tablename__ = 'emailadressen'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id = Column(Integer, primary_key=True)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adres = Column(String, nullable=False)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student_id = Column(Integer, ForeignKey('students.id'))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student = relationship("Student", back_populates="emailadressen")</a:t>
            </a:r>
          </a:p>
        </p:txBody>
      </p:sp>
      <p:grpSp>
        <p:nvGrpSpPr>
          <p:cNvPr id="595" name="Groepeer"/>
          <p:cNvGrpSpPr/>
          <p:nvPr/>
        </p:nvGrpSpPr>
        <p:grpSpPr>
          <a:xfrm>
            <a:off x="7207400" y="1140543"/>
            <a:ext cx="5488348" cy="6740862"/>
            <a:chOff x="-553870" y="-845958"/>
            <a:chExt cx="5488346" cy="6740860"/>
          </a:xfrm>
        </p:grpSpPr>
        <p:sp>
          <p:nvSpPr>
            <p:cNvPr id="593" name="Lijn"/>
            <p:cNvSpPr/>
            <p:nvPr/>
          </p:nvSpPr>
          <p:spPr>
            <a:xfrm flipH="1">
              <a:off x="582957" y="830417"/>
              <a:ext cx="1474730" cy="5064486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94" name="Je kunt ook gebruik maken van `backref` in plaats van `back_populates`. Dit is een iets andere aanpak (en ook deprecated)."/>
            <p:cNvSpPr txBox="1"/>
            <p:nvPr/>
          </p:nvSpPr>
          <p:spPr>
            <a:xfrm rot="796254">
              <a:off x="-434466" y="-265473"/>
              <a:ext cx="5249537" cy="1651001"/>
            </a:xfrm>
            <a:prstGeom prst="rect">
              <a:avLst/>
            </a:prstGeom>
            <a:solidFill>
              <a:schemeClr val="accent4">
                <a:hueOff val="348544"/>
                <a:lumOff val="7139"/>
              </a:schemeClr>
            </a:solidFill>
            <a:ln w="254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01600" tIns="101600" rIns="101600" bIns="101600" numCol="1" anchor="ctr">
              <a:spAutoFit/>
            </a:bodyPr>
            <a:lstStyle>
              <a:lvl1pPr>
                <a:defRPr sz="2400" b="1">
                  <a:latin typeface="Marker Felt"/>
                  <a:ea typeface="Marker Felt"/>
                  <a:cs typeface="Marker Felt"/>
                  <a:sym typeface="Marker Felt"/>
                </a:defRPr>
              </a:lvl1pPr>
            </a:lstStyle>
            <a:p>
              <a:r>
                <a:t>Je kunt ook gebruik maken van `backref` in plaats van `back_populates`. Dit is een iets andere aanpak (en ook deprecated).</a:t>
              </a:r>
            </a:p>
          </p:txBody>
        </p:sp>
      </p:grpSp>
      <p:grpSp>
        <p:nvGrpSpPr>
          <p:cNvPr id="599" name="Groepeer"/>
          <p:cNvGrpSpPr/>
          <p:nvPr/>
        </p:nvGrpSpPr>
        <p:grpSpPr>
          <a:xfrm>
            <a:off x="584157" y="4052752"/>
            <a:ext cx="9114027" cy="4244039"/>
            <a:chOff x="-439763" y="-71053"/>
            <a:chExt cx="9114025" cy="4244038"/>
          </a:xfrm>
        </p:grpSpPr>
        <p:sp>
          <p:nvSpPr>
            <p:cNvPr id="596" name="Lijn"/>
            <p:cNvSpPr/>
            <p:nvPr/>
          </p:nvSpPr>
          <p:spPr>
            <a:xfrm flipH="1" flipV="1">
              <a:off x="1411468" y="456111"/>
              <a:ext cx="5443098" cy="3275752"/>
            </a:xfrm>
            <a:prstGeom prst="line">
              <a:avLst/>
            </a:prstGeom>
            <a:noFill/>
            <a:ln w="50800" cap="flat">
              <a:solidFill>
                <a:schemeClr val="accent3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endParaRPr/>
            </a:p>
          </p:txBody>
        </p:sp>
        <p:sp>
          <p:nvSpPr>
            <p:cNvPr id="597" name="Rechthoek"/>
            <p:cNvSpPr/>
            <p:nvPr/>
          </p:nvSpPr>
          <p:spPr>
            <a:xfrm>
              <a:off x="6485244" y="3694485"/>
              <a:ext cx="2189018" cy="478500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30000"/>
              </a:schemeClr>
            </a:solidFill>
            <a:ln w="12700" cap="flat">
              <a:solidFill>
                <a:schemeClr val="accent3">
                  <a:hueOff val="914338"/>
                  <a:satOff val="31515"/>
                  <a:lumOff val="-30790"/>
                </a:schemeClr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defTabSz="587022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98" name="Rechthoek"/>
            <p:cNvSpPr/>
            <p:nvPr/>
          </p:nvSpPr>
          <p:spPr>
            <a:xfrm>
              <a:off x="-439763" y="-71053"/>
              <a:ext cx="2400397" cy="478499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30000"/>
              </a:schemeClr>
            </a:solidFill>
            <a:ln w="12700" cap="flat">
              <a:solidFill>
                <a:schemeClr val="accent3">
                  <a:hueOff val="914338"/>
                  <a:satOff val="31515"/>
                  <a:lumOff val="-30790"/>
                </a:schemeClr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defTabSz="587022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03" name="Groepeer"/>
          <p:cNvGrpSpPr/>
          <p:nvPr/>
        </p:nvGrpSpPr>
        <p:grpSpPr>
          <a:xfrm>
            <a:off x="503160" y="2431813"/>
            <a:ext cx="4470525" cy="5864978"/>
            <a:chOff x="312100" y="-12119"/>
            <a:chExt cx="4470523" cy="5864977"/>
          </a:xfrm>
        </p:grpSpPr>
        <p:sp>
          <p:nvSpPr>
            <p:cNvPr id="600" name="Lijn"/>
            <p:cNvSpPr/>
            <p:nvPr/>
          </p:nvSpPr>
          <p:spPr>
            <a:xfrm flipH="1" flipV="1">
              <a:off x="1028776" y="471887"/>
              <a:ext cx="3008986" cy="4937945"/>
            </a:xfrm>
            <a:prstGeom prst="line">
              <a:avLst/>
            </a:prstGeom>
            <a:noFill/>
            <a:ln w="50800" cap="flat">
              <a:solidFill>
                <a:schemeClr val="accent3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endParaRPr/>
            </a:p>
          </p:txBody>
        </p:sp>
        <p:sp>
          <p:nvSpPr>
            <p:cNvPr id="601" name="Rechthoek"/>
            <p:cNvSpPr/>
            <p:nvPr/>
          </p:nvSpPr>
          <p:spPr>
            <a:xfrm>
              <a:off x="3695145" y="5374358"/>
              <a:ext cx="1087478" cy="478500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30000"/>
              </a:schemeClr>
            </a:solidFill>
            <a:ln w="12700" cap="flat">
              <a:solidFill>
                <a:schemeClr val="accent3">
                  <a:hueOff val="914338"/>
                  <a:satOff val="31515"/>
                  <a:lumOff val="-30790"/>
                </a:schemeClr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defTabSz="587022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2" name="Rechthoek"/>
            <p:cNvSpPr/>
            <p:nvPr/>
          </p:nvSpPr>
          <p:spPr>
            <a:xfrm>
              <a:off x="312100" y="-12119"/>
              <a:ext cx="1913420" cy="478499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30000"/>
              </a:schemeClr>
            </a:solidFill>
            <a:ln w="12700" cap="flat">
              <a:solidFill>
                <a:schemeClr val="accent3">
                  <a:hueOff val="914338"/>
                  <a:satOff val="31515"/>
                  <a:lumOff val="-30790"/>
                </a:schemeClr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defTabSz="587022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604" name="https://docs.sqlalchemy.org/en/20/orm/relationship_api.html#sqlalchemy.orm.relationship.params.back_populates"/>
          <p:cNvSpPr txBox="1"/>
          <p:nvPr/>
        </p:nvSpPr>
        <p:spPr>
          <a:xfrm>
            <a:off x="2416581" y="9402579"/>
            <a:ext cx="10423382" cy="2770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r>
              <a:t>https://docs.sqlalchemy.org/en/20/orm/relationship_api.html#sqlalchemy.orm.relationship.params.back_populates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5" grpId="0" animBg="1" advAuto="0"/>
      <p:bldP spid="599" grpId="0" animBg="1" advAuto="0"/>
      <p:bldP spid="603" grpId="0" animBg="1" advAuto="0"/>
      <p:bldP spid="604" grpId="0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CREATE TABLE students (…"/>
          <p:cNvSpPr txBox="1"/>
          <p:nvPr/>
        </p:nvSpPr>
        <p:spPr>
          <a:xfrm>
            <a:off x="1761438" y="2298700"/>
            <a:ext cx="9737313" cy="51562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77800" tIns="177800" rIns="177800" bIns="177800" anchor="ctr">
            <a:spAutoFit/>
          </a:bodyPr>
          <a:lstStyle/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CREATE TABLE students (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	id INTEGER NOT NULL, 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	name VARCHAR, 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	PRIMARY KEY (id)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);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CREATE TABLE emailadressen (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	id INTEGER NOT NULL, 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	adres VARCHAR NOT NULL, 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	student_id INTEGER, 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	PRIMARY KEY (id), 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	FOREIGN KEY(student_id) REFERENCES students (id)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);</a:t>
            </a:r>
          </a:p>
        </p:txBody>
      </p:sp>
      <p:sp>
        <p:nvSpPr>
          <p:cNvPr id="607" name="https://docs.sqlalchemy.org/en/20/orm/basic_relationships.html#one-to-many"/>
          <p:cNvSpPr txBox="1"/>
          <p:nvPr/>
        </p:nvSpPr>
        <p:spPr>
          <a:xfrm>
            <a:off x="5576761" y="9331095"/>
            <a:ext cx="7141092" cy="2770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r>
              <a:t>https://docs.sqlalchemy.org/en/20/orm/basic_relationships.html#one-to-many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Groepeer"/>
          <p:cNvGrpSpPr/>
          <p:nvPr/>
        </p:nvGrpSpPr>
        <p:grpSpPr>
          <a:xfrm>
            <a:off x="2311730" y="1277771"/>
            <a:ext cx="8072658" cy="2190553"/>
            <a:chOff x="0" y="0"/>
            <a:chExt cx="8072655" cy="2190552"/>
          </a:xfrm>
        </p:grpSpPr>
        <p:sp>
          <p:nvSpPr>
            <p:cNvPr id="609" name="Lijn"/>
            <p:cNvSpPr/>
            <p:nvPr/>
          </p:nvSpPr>
          <p:spPr>
            <a:xfrm>
              <a:off x="1986755" y="1095275"/>
              <a:ext cx="4156085" cy="1"/>
            </a:xfrm>
            <a:prstGeom prst="line">
              <a:avLst/>
            </a:prstGeom>
            <a:noFill/>
            <a:ln w="381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endParaRPr/>
            </a:p>
          </p:txBody>
        </p:sp>
        <p:sp>
          <p:nvSpPr>
            <p:cNvPr id="610" name="Student"/>
            <p:cNvSpPr/>
            <p:nvPr/>
          </p:nvSpPr>
          <p:spPr>
            <a:xfrm>
              <a:off x="0" y="0"/>
              <a:ext cx="2190553" cy="2190553"/>
            </a:xfrm>
            <a:prstGeom prst="roundRect">
              <a:avLst>
                <a:gd name="adj" fmla="val 15000"/>
              </a:avLst>
            </a:prstGeom>
            <a:solidFill>
              <a:schemeClr val="accent6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defTabSz="587022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Student</a:t>
              </a:r>
            </a:p>
          </p:txBody>
        </p:sp>
        <p:sp>
          <p:nvSpPr>
            <p:cNvPr id="611" name="Vak"/>
            <p:cNvSpPr/>
            <p:nvPr/>
          </p:nvSpPr>
          <p:spPr>
            <a:xfrm>
              <a:off x="5882103" y="0"/>
              <a:ext cx="2190553" cy="2190553"/>
            </a:xfrm>
            <a:prstGeom prst="roundRect">
              <a:avLst>
                <a:gd name="adj" fmla="val 15000"/>
              </a:avLst>
            </a:prstGeom>
            <a:solidFill>
              <a:schemeClr val="accent6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defTabSz="587022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Vak</a:t>
              </a:r>
            </a:p>
          </p:txBody>
        </p:sp>
        <p:sp>
          <p:nvSpPr>
            <p:cNvPr id="612" name="*"/>
            <p:cNvSpPr txBox="1"/>
            <p:nvPr/>
          </p:nvSpPr>
          <p:spPr>
            <a:xfrm>
              <a:off x="2220338" y="657254"/>
              <a:ext cx="250393" cy="40978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7093" tIns="27093" rIns="27093" bIns="27093" numCol="1" anchor="ctr">
              <a:spAutoFit/>
            </a:bodyPr>
            <a:lstStyle>
              <a:lvl1pPr>
                <a:defRPr sz="2400">
                  <a:solidFill>
                    <a:schemeClr val="accent6">
                      <a:satOff val="-20754"/>
                      <a:lumOff val="-16738"/>
                    </a:schemeClr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lvl1pPr>
            </a:lstStyle>
            <a:p>
              <a:r>
                <a:t>*</a:t>
              </a:r>
            </a:p>
          </p:txBody>
        </p:sp>
        <p:sp>
          <p:nvSpPr>
            <p:cNvPr id="613" name="*"/>
            <p:cNvSpPr txBox="1"/>
            <p:nvPr/>
          </p:nvSpPr>
          <p:spPr>
            <a:xfrm>
              <a:off x="5564391" y="657254"/>
              <a:ext cx="250393" cy="40978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7093" tIns="27093" rIns="27093" bIns="27093" numCol="1" anchor="ctr">
              <a:spAutoFit/>
            </a:bodyPr>
            <a:lstStyle>
              <a:lvl1pPr>
                <a:defRPr sz="2400">
                  <a:solidFill>
                    <a:schemeClr val="accent6">
                      <a:satOff val="-20754"/>
                      <a:lumOff val="-16738"/>
                    </a:schemeClr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lvl1pPr>
            </a:lstStyle>
            <a:p>
              <a:r>
                <a:t>*</a:t>
              </a:r>
            </a:p>
          </p:txBody>
        </p:sp>
      </p:grpSp>
      <p:grpSp>
        <p:nvGrpSpPr>
          <p:cNvPr id="624" name="Groepeer"/>
          <p:cNvGrpSpPr/>
          <p:nvPr/>
        </p:nvGrpSpPr>
        <p:grpSpPr>
          <a:xfrm>
            <a:off x="648279" y="5907997"/>
            <a:ext cx="11571050" cy="2190554"/>
            <a:chOff x="0" y="0"/>
            <a:chExt cx="11571049" cy="2190553"/>
          </a:xfrm>
        </p:grpSpPr>
        <p:sp>
          <p:nvSpPr>
            <p:cNvPr id="615" name="Lijn"/>
            <p:cNvSpPr/>
            <p:nvPr/>
          </p:nvSpPr>
          <p:spPr>
            <a:xfrm>
              <a:off x="1986755" y="1095276"/>
              <a:ext cx="2703525" cy="1"/>
            </a:xfrm>
            <a:prstGeom prst="line">
              <a:avLst/>
            </a:prstGeom>
            <a:noFill/>
            <a:ln w="381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endParaRPr/>
            </a:p>
          </p:txBody>
        </p:sp>
        <p:sp>
          <p:nvSpPr>
            <p:cNvPr id="616" name="Student"/>
            <p:cNvSpPr/>
            <p:nvPr/>
          </p:nvSpPr>
          <p:spPr>
            <a:xfrm>
              <a:off x="0" y="0"/>
              <a:ext cx="2190553" cy="2190554"/>
            </a:xfrm>
            <a:prstGeom prst="roundRect">
              <a:avLst>
                <a:gd name="adj" fmla="val 15000"/>
              </a:avLst>
            </a:prstGeom>
            <a:solidFill>
              <a:schemeClr val="accent6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defTabSz="587022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Student</a:t>
              </a:r>
            </a:p>
          </p:txBody>
        </p:sp>
        <p:sp>
          <p:nvSpPr>
            <p:cNvPr id="617" name="Vak"/>
            <p:cNvSpPr/>
            <p:nvPr/>
          </p:nvSpPr>
          <p:spPr>
            <a:xfrm>
              <a:off x="9380497" y="0"/>
              <a:ext cx="2190553" cy="2190553"/>
            </a:xfrm>
            <a:prstGeom prst="roundRect">
              <a:avLst>
                <a:gd name="adj" fmla="val 15000"/>
              </a:avLst>
            </a:prstGeom>
            <a:solidFill>
              <a:schemeClr val="accent6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defTabSz="587022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Vak</a:t>
              </a:r>
            </a:p>
          </p:txBody>
        </p:sp>
        <p:sp>
          <p:nvSpPr>
            <p:cNvPr id="618" name="1"/>
            <p:cNvSpPr txBox="1"/>
            <p:nvPr/>
          </p:nvSpPr>
          <p:spPr>
            <a:xfrm>
              <a:off x="2220338" y="657255"/>
              <a:ext cx="250393" cy="40978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7093" tIns="27093" rIns="27093" bIns="27093" numCol="1" anchor="ctr">
              <a:spAutoFit/>
            </a:bodyPr>
            <a:lstStyle>
              <a:lvl1pPr>
                <a:defRPr sz="2400">
                  <a:solidFill>
                    <a:schemeClr val="accent6">
                      <a:satOff val="-20754"/>
                      <a:lumOff val="-16738"/>
                    </a:schemeClr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619" name="1"/>
            <p:cNvSpPr txBox="1"/>
            <p:nvPr/>
          </p:nvSpPr>
          <p:spPr>
            <a:xfrm>
              <a:off x="9062785" y="657254"/>
              <a:ext cx="250392" cy="40978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7093" tIns="27093" rIns="27093" bIns="27093" numCol="1" anchor="ctr">
              <a:spAutoFit/>
            </a:bodyPr>
            <a:lstStyle>
              <a:lvl1pPr>
                <a:defRPr sz="2400">
                  <a:solidFill>
                    <a:schemeClr val="accent6">
                      <a:satOff val="-20754"/>
                      <a:lumOff val="-16738"/>
                    </a:schemeClr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620" name="Lijn"/>
            <p:cNvSpPr/>
            <p:nvPr/>
          </p:nvSpPr>
          <p:spPr>
            <a:xfrm>
              <a:off x="6657730" y="1095276"/>
              <a:ext cx="2703525" cy="1"/>
            </a:xfrm>
            <a:prstGeom prst="line">
              <a:avLst/>
            </a:prstGeom>
            <a:noFill/>
            <a:ln w="381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endParaRPr/>
            </a:p>
          </p:txBody>
        </p:sp>
        <p:sp>
          <p:nvSpPr>
            <p:cNvPr id="621" name="student_vak"/>
            <p:cNvSpPr/>
            <p:nvPr/>
          </p:nvSpPr>
          <p:spPr>
            <a:xfrm>
              <a:off x="4604503" y="0"/>
              <a:ext cx="2190553" cy="2190553"/>
            </a:xfrm>
            <a:prstGeom prst="roundRect">
              <a:avLst>
                <a:gd name="adj" fmla="val 15000"/>
              </a:avLst>
            </a:prstGeom>
            <a:solidFill>
              <a:schemeClr val="accent6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defTabSz="587022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student_vak</a:t>
              </a:r>
            </a:p>
          </p:txBody>
        </p:sp>
        <p:sp>
          <p:nvSpPr>
            <p:cNvPr id="622" name="*"/>
            <p:cNvSpPr txBox="1"/>
            <p:nvPr/>
          </p:nvSpPr>
          <p:spPr>
            <a:xfrm>
              <a:off x="4329664" y="657255"/>
              <a:ext cx="250393" cy="40978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7093" tIns="27093" rIns="27093" bIns="27093" numCol="1" anchor="ctr">
              <a:spAutoFit/>
            </a:bodyPr>
            <a:lstStyle>
              <a:lvl1pPr>
                <a:defRPr sz="2400">
                  <a:solidFill>
                    <a:schemeClr val="accent6">
                      <a:satOff val="-20754"/>
                      <a:lumOff val="-16738"/>
                    </a:schemeClr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lvl1pPr>
            </a:lstStyle>
            <a:p>
              <a:r>
                <a:t>*</a:t>
              </a:r>
            </a:p>
          </p:txBody>
        </p:sp>
        <p:sp>
          <p:nvSpPr>
            <p:cNvPr id="623" name="*"/>
            <p:cNvSpPr txBox="1"/>
            <p:nvPr/>
          </p:nvSpPr>
          <p:spPr>
            <a:xfrm>
              <a:off x="6855081" y="657255"/>
              <a:ext cx="250392" cy="40978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7093" tIns="27093" rIns="27093" bIns="27093" numCol="1" anchor="ctr">
              <a:spAutoFit/>
            </a:bodyPr>
            <a:lstStyle>
              <a:lvl1pPr>
                <a:defRPr sz="2400">
                  <a:solidFill>
                    <a:schemeClr val="accent6">
                      <a:satOff val="-20754"/>
                      <a:lumOff val="-16738"/>
                    </a:schemeClr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lvl1pPr>
            </a:lstStyle>
            <a:p>
              <a:r>
                <a:t>*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" grpId="0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class Student(base):…"/>
          <p:cNvSpPr txBox="1"/>
          <p:nvPr/>
        </p:nvSpPr>
        <p:spPr>
          <a:xfrm>
            <a:off x="336450" y="2996350"/>
            <a:ext cx="7997429" cy="294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77800" tIns="177800" rIns="177800" bIns="177800" anchor="ctr">
            <a:spAutoFit/>
          </a:bodyPr>
          <a:lstStyle/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class Student(base):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__tablename__='students'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id = Column(Integer, primary_key=True)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name = Column(String)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lvl="1"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vakken = relationship('Vak', secondary=student_vak, </a:t>
            </a:r>
          </a:p>
          <a:p>
            <a:pPr lvl="1"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 back_populates='studenten')</a:t>
            </a:r>
          </a:p>
        </p:txBody>
      </p:sp>
      <p:sp>
        <p:nvSpPr>
          <p:cNvPr id="627" name="from sqlalchemy import Table…"/>
          <p:cNvSpPr txBox="1"/>
          <p:nvPr/>
        </p:nvSpPr>
        <p:spPr>
          <a:xfrm>
            <a:off x="302152" y="-26198"/>
            <a:ext cx="9809709" cy="29464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77800" tIns="177800" rIns="177800" bIns="177800" anchor="ctr">
            <a:spAutoFit/>
          </a:bodyPr>
          <a:lstStyle/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from sqlalchemy import Table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# meer imports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student_vak = Table('student_vak', base.metadata,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  Column('student_id', ForeignKey('students.id'), primary_key=True),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  Column('vak_id', ForeignKey('vakken.id'), primary_key=True)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)</a:t>
            </a:r>
          </a:p>
        </p:txBody>
      </p:sp>
      <p:sp>
        <p:nvSpPr>
          <p:cNvPr id="628" name="class Vak(base):…"/>
          <p:cNvSpPr txBox="1"/>
          <p:nvPr/>
        </p:nvSpPr>
        <p:spPr>
          <a:xfrm>
            <a:off x="336450" y="6260198"/>
            <a:ext cx="8867627" cy="36830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77800" tIns="177800" rIns="177800" bIns="177800" anchor="ctr">
            <a:spAutoFit/>
          </a:bodyPr>
          <a:lstStyle/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class Vak(base):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__tablename__='vakken'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id = Column(Integer, primary_key=True)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name = Column(String)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semester = Column(Integer)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studiepunten = Column(Integer)</a:t>
            </a:r>
          </a:p>
          <a:p>
            <a:pPr lvl="1"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studenten = relationship('student', secondary=student_vak, </a:t>
            </a:r>
          </a:p>
          <a:p>
            <a:pPr lvl="1"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 back_populates='vakken')</a:t>
            </a:r>
          </a:p>
        </p:txBody>
      </p:sp>
      <p:grpSp>
        <p:nvGrpSpPr>
          <p:cNvPr id="632" name="Groepeer"/>
          <p:cNvGrpSpPr/>
          <p:nvPr/>
        </p:nvGrpSpPr>
        <p:grpSpPr>
          <a:xfrm>
            <a:off x="766411" y="5017290"/>
            <a:ext cx="4587720" cy="4608556"/>
            <a:chOff x="206757" y="-41565"/>
            <a:chExt cx="4587718" cy="4608555"/>
          </a:xfrm>
        </p:grpSpPr>
        <p:sp>
          <p:nvSpPr>
            <p:cNvPr id="629" name="Rechthoek"/>
            <p:cNvSpPr/>
            <p:nvPr/>
          </p:nvSpPr>
          <p:spPr>
            <a:xfrm>
              <a:off x="3404836" y="4088490"/>
              <a:ext cx="1389639" cy="478500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30000"/>
              </a:schemeClr>
            </a:solidFill>
            <a:ln w="12700" cap="flat">
              <a:solidFill>
                <a:schemeClr val="accent3">
                  <a:hueOff val="914338"/>
                  <a:satOff val="31515"/>
                  <a:lumOff val="-30790"/>
                </a:schemeClr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defTabSz="587022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0" name="Rechthoek"/>
            <p:cNvSpPr/>
            <p:nvPr/>
          </p:nvSpPr>
          <p:spPr>
            <a:xfrm>
              <a:off x="206757" y="-41565"/>
              <a:ext cx="1296322" cy="478499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30000"/>
              </a:schemeClr>
            </a:solidFill>
            <a:ln w="12700" cap="flat">
              <a:solidFill>
                <a:schemeClr val="accent3">
                  <a:hueOff val="914338"/>
                  <a:satOff val="31515"/>
                  <a:lumOff val="-30790"/>
                </a:schemeClr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defTabSz="587022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1" name="Lijn"/>
            <p:cNvSpPr/>
            <p:nvPr/>
          </p:nvSpPr>
          <p:spPr>
            <a:xfrm flipH="1" flipV="1">
              <a:off x="1103861" y="454787"/>
              <a:ext cx="3055822" cy="3649044"/>
            </a:xfrm>
            <a:prstGeom prst="line">
              <a:avLst/>
            </a:prstGeom>
            <a:noFill/>
            <a:ln w="50800" cap="flat">
              <a:solidFill>
                <a:schemeClr val="accent3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36" name="Groepeer"/>
          <p:cNvGrpSpPr/>
          <p:nvPr/>
        </p:nvGrpSpPr>
        <p:grpSpPr>
          <a:xfrm>
            <a:off x="766411" y="5391342"/>
            <a:ext cx="4766906" cy="3824844"/>
            <a:chOff x="0" y="-83834"/>
            <a:chExt cx="4766905" cy="3824842"/>
          </a:xfrm>
        </p:grpSpPr>
        <p:sp>
          <p:nvSpPr>
            <p:cNvPr id="633" name="Rechthoek"/>
            <p:cNvSpPr/>
            <p:nvPr/>
          </p:nvSpPr>
          <p:spPr>
            <a:xfrm>
              <a:off x="3263825" y="-83834"/>
              <a:ext cx="1503080" cy="478499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30000"/>
              </a:schemeClr>
            </a:solidFill>
            <a:ln w="12700" cap="flat">
              <a:solidFill>
                <a:schemeClr val="accent3">
                  <a:hueOff val="914338"/>
                  <a:satOff val="31515"/>
                  <a:lumOff val="-30790"/>
                </a:schemeClr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defTabSz="587022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4" name="Rechthoek"/>
            <p:cNvSpPr/>
            <p:nvPr/>
          </p:nvSpPr>
          <p:spPr>
            <a:xfrm>
              <a:off x="0" y="3262508"/>
              <a:ext cx="1658134" cy="478500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30000"/>
              </a:schemeClr>
            </a:solidFill>
            <a:ln w="12700" cap="flat">
              <a:solidFill>
                <a:schemeClr val="accent3">
                  <a:hueOff val="914338"/>
                  <a:satOff val="31515"/>
                  <a:lumOff val="-30790"/>
                </a:schemeClr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defTabSz="587022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5" name="Lijn"/>
            <p:cNvSpPr/>
            <p:nvPr/>
          </p:nvSpPr>
          <p:spPr>
            <a:xfrm flipH="1">
              <a:off x="1044028" y="412518"/>
              <a:ext cx="3055823" cy="2832138"/>
            </a:xfrm>
            <a:prstGeom prst="line">
              <a:avLst/>
            </a:prstGeom>
            <a:noFill/>
            <a:ln w="50800" cap="flat">
              <a:solidFill>
                <a:schemeClr val="accent3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42" name="Groepeer"/>
          <p:cNvGrpSpPr/>
          <p:nvPr/>
        </p:nvGrpSpPr>
        <p:grpSpPr>
          <a:xfrm>
            <a:off x="3347336" y="1232104"/>
            <a:ext cx="5785393" cy="7930584"/>
            <a:chOff x="893357" y="-3344234"/>
            <a:chExt cx="5785391" cy="7930582"/>
          </a:xfrm>
        </p:grpSpPr>
        <p:sp>
          <p:nvSpPr>
            <p:cNvPr id="637" name="Rechthoek"/>
            <p:cNvSpPr/>
            <p:nvPr/>
          </p:nvSpPr>
          <p:spPr>
            <a:xfrm>
              <a:off x="3125672" y="4107848"/>
              <a:ext cx="3553076" cy="478500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30000"/>
              </a:schemeClr>
            </a:solidFill>
            <a:ln w="12700" cap="flat">
              <a:solidFill>
                <a:schemeClr val="accent3">
                  <a:hueOff val="914338"/>
                  <a:satOff val="31515"/>
                  <a:lumOff val="-30790"/>
                </a:schemeClr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defTabSz="587022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8" name="Rechthoek"/>
            <p:cNvSpPr/>
            <p:nvPr/>
          </p:nvSpPr>
          <p:spPr>
            <a:xfrm>
              <a:off x="893357" y="-3344234"/>
              <a:ext cx="1806554" cy="478500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30000"/>
              </a:schemeClr>
            </a:solidFill>
            <a:ln w="12700" cap="flat">
              <a:solidFill>
                <a:schemeClr val="accent3">
                  <a:hueOff val="914338"/>
                  <a:satOff val="31515"/>
                  <a:lumOff val="-30790"/>
                </a:schemeClr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defTabSz="587022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" name="Lijn"/>
            <p:cNvSpPr/>
            <p:nvPr/>
          </p:nvSpPr>
          <p:spPr>
            <a:xfrm flipH="1" flipV="1">
              <a:off x="2577101" y="-2857767"/>
              <a:ext cx="3433965" cy="6932955"/>
            </a:xfrm>
            <a:prstGeom prst="line">
              <a:avLst/>
            </a:prstGeom>
            <a:noFill/>
            <a:ln w="50800" cap="flat">
              <a:solidFill>
                <a:schemeClr val="accent3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endParaRPr/>
            </a:p>
          </p:txBody>
        </p:sp>
        <p:sp>
          <p:nvSpPr>
            <p:cNvPr id="640" name="Rechthoek"/>
            <p:cNvSpPr/>
            <p:nvPr/>
          </p:nvSpPr>
          <p:spPr>
            <a:xfrm>
              <a:off x="2265359" y="453336"/>
              <a:ext cx="3344006" cy="478499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30000"/>
              </a:schemeClr>
            </a:solidFill>
            <a:ln w="12700" cap="flat">
              <a:solidFill>
                <a:schemeClr val="accent3">
                  <a:hueOff val="914338"/>
                  <a:satOff val="31515"/>
                  <a:lumOff val="-30790"/>
                </a:schemeClr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defTabSz="587022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" name="Lijn"/>
            <p:cNvSpPr/>
            <p:nvPr/>
          </p:nvSpPr>
          <p:spPr>
            <a:xfrm flipH="1" flipV="1">
              <a:off x="2579614" y="-2817348"/>
              <a:ext cx="2422439" cy="3316593"/>
            </a:xfrm>
            <a:prstGeom prst="line">
              <a:avLst/>
            </a:prstGeom>
            <a:noFill/>
            <a:ln w="50800" cap="flat">
              <a:solidFill>
                <a:schemeClr val="accent3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2" grpId="0" animBg="1" advAuto="0"/>
      <p:bldP spid="636" grpId="0" animBg="1" advAuto="0"/>
      <p:bldP spid="642" grpId="0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CREATE TABLE students (…"/>
          <p:cNvSpPr txBox="1"/>
          <p:nvPr/>
        </p:nvSpPr>
        <p:spPr>
          <a:xfrm>
            <a:off x="1761438" y="1009649"/>
            <a:ext cx="9906679" cy="77343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77800" tIns="177800" rIns="177800" bIns="177800" anchor="ctr">
            <a:spAutoFit/>
          </a:bodyPr>
          <a:lstStyle/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CREATE TABLE students (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	id INTEGER NOT NULL, 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	name VARCHAR NOT NULL, 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	dob DATE NOT NULL, 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	PRIMARY KEY (id)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);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CREATE TABLE vakken (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	id INTEGER NOT NULL, 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	name VARCHAR, 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	semester INTEGER, 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	studiepunten INTEGER, 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	PRIMARY KEY (id)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);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CREATE TABLE student_vak (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	student_id INTEGER NOT NULL, 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	vak_id INTEGER NOT NULL, 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	PRIMARY KEY (student_id, vak_id), 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	FOREIGN KEY(student_id) REFERENCES students (id), 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	FOREIGN KEY(vak_id) REFERENCES vakken (id)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);</a:t>
            </a:r>
          </a:p>
        </p:txBody>
      </p:sp>
      <p:sp>
        <p:nvSpPr>
          <p:cNvPr id="645" name="https://docs.sqlalchemy.org/en/20/orm/basic_relationships.html#many-to-many"/>
          <p:cNvSpPr txBox="1"/>
          <p:nvPr/>
        </p:nvSpPr>
        <p:spPr>
          <a:xfrm>
            <a:off x="5158065" y="9348967"/>
            <a:ext cx="7299385" cy="27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r>
              <a:t>https://docs.sqlalchemy.org/en/20/orm/basic_relationships.html#many-to-many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DEMO"/>
          <p:cNvSpPr txBox="1"/>
          <p:nvPr/>
        </p:nvSpPr>
        <p:spPr>
          <a:xfrm rot="20966246">
            <a:off x="3540556" y="3613149"/>
            <a:ext cx="5923688" cy="2527301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77800" tIns="177800" rIns="177800" bIns="177800" anchor="ctr">
            <a:spAutoFit/>
          </a:bodyPr>
          <a:lstStyle>
            <a:lvl1pPr>
              <a:defRPr sz="14400"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DEMO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64" y="691698"/>
            <a:ext cx="10888072" cy="8370204"/>
          </a:xfrm>
          <a:prstGeom prst="rect">
            <a:avLst/>
          </a:prstGeom>
          <a:ln w="3175">
            <a:miter lim="400000"/>
          </a:ln>
        </p:spPr>
      </p:pic>
      <p:sp>
        <p:nvSpPr>
          <p:cNvPr id="162" name="WHAT DO WE WANT?"/>
          <p:cNvSpPr/>
          <p:nvPr/>
        </p:nvSpPr>
        <p:spPr>
          <a:xfrm>
            <a:off x="1157378" y="756198"/>
            <a:ext cx="5204303" cy="771777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/>
          <a:lstStyle>
            <a:lvl1pPr defTabSz="587022"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WHAT DO WE WANT?</a:t>
            </a:r>
          </a:p>
        </p:txBody>
      </p:sp>
      <p:sp>
        <p:nvSpPr>
          <p:cNvPr id="163" name="DATA!"/>
          <p:cNvSpPr/>
          <p:nvPr/>
        </p:nvSpPr>
        <p:spPr>
          <a:xfrm>
            <a:off x="6875574" y="756198"/>
            <a:ext cx="5204303" cy="771777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/>
          <a:lstStyle>
            <a:lvl1pPr defTabSz="587022"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DATA!</a:t>
            </a:r>
          </a:p>
        </p:txBody>
      </p:sp>
      <p:sp>
        <p:nvSpPr>
          <p:cNvPr id="164" name="WHAT DO WE GET?"/>
          <p:cNvSpPr/>
          <p:nvPr/>
        </p:nvSpPr>
        <p:spPr>
          <a:xfrm>
            <a:off x="1157378" y="4820463"/>
            <a:ext cx="5204303" cy="771777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/>
          <a:lstStyle>
            <a:lvl1pPr defTabSz="587022"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WHAT DO WE GET?</a:t>
            </a:r>
          </a:p>
        </p:txBody>
      </p:sp>
      <p:sp>
        <p:nvSpPr>
          <p:cNvPr id="165" name="websites..."/>
          <p:cNvSpPr/>
          <p:nvPr/>
        </p:nvSpPr>
        <p:spPr>
          <a:xfrm>
            <a:off x="6875574" y="4820463"/>
            <a:ext cx="5204303" cy="771777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/>
          <a:lstStyle>
            <a:lvl1pPr defTabSz="587022"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websites...</a:t>
            </a:r>
          </a:p>
        </p:txBody>
      </p:sp>
      <p:pic>
        <p:nvPicPr>
          <p:cNvPr id="166" name="pasted-image.png" descr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725" y="5553354"/>
            <a:ext cx="6191061" cy="340078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database"/>
          <p:cNvGrpSpPr/>
          <p:nvPr/>
        </p:nvGrpSpPr>
        <p:grpSpPr>
          <a:xfrm>
            <a:off x="7797565" y="7787882"/>
            <a:ext cx="3191929" cy="1283464"/>
            <a:chOff x="0" y="0"/>
            <a:chExt cx="3191927" cy="1283462"/>
          </a:xfrm>
        </p:grpSpPr>
        <p:pic>
          <p:nvPicPr>
            <p:cNvPr id="169" name="pasted-image.png" descr="pasted-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99" y="35854"/>
              <a:ext cx="1174449" cy="541269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grpSp>
          <p:nvGrpSpPr>
            <p:cNvPr id="180" name="Groepeer"/>
            <p:cNvGrpSpPr/>
            <p:nvPr/>
          </p:nvGrpSpPr>
          <p:grpSpPr>
            <a:xfrm>
              <a:off x="848187" y="549736"/>
              <a:ext cx="436734" cy="395771"/>
              <a:chOff x="0" y="0"/>
              <a:chExt cx="436732" cy="395769"/>
            </a:xfrm>
          </p:grpSpPr>
          <p:sp>
            <p:nvSpPr>
              <p:cNvPr id="170" name="Rechthoek"/>
              <p:cNvSpPr/>
              <p:nvPr/>
            </p:nvSpPr>
            <p:spPr>
              <a:xfrm>
                <a:off x="0" y="1022"/>
                <a:ext cx="436733" cy="392770"/>
              </a:xfrm>
              <a:prstGeom prst="rect">
                <a:avLst/>
              </a:prstGeom>
              <a:solidFill>
                <a:srgbClr val="D5D5D5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71" name="Lijn"/>
              <p:cNvSpPr/>
              <p:nvPr/>
            </p:nvSpPr>
            <p:spPr>
              <a:xfrm flipV="1">
                <a:off x="13750" y="-1"/>
                <a:ext cx="1" cy="39481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2" name="Lijn"/>
              <p:cNvSpPr/>
              <p:nvPr/>
            </p:nvSpPr>
            <p:spPr>
              <a:xfrm flipV="1">
                <a:off x="153400" y="-1"/>
                <a:ext cx="1" cy="39481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3" name="Lijn"/>
              <p:cNvSpPr/>
              <p:nvPr/>
            </p:nvSpPr>
            <p:spPr>
              <a:xfrm flipV="1">
                <a:off x="293050" y="-1"/>
                <a:ext cx="1" cy="39481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4" name="Lijn"/>
              <p:cNvSpPr/>
              <p:nvPr/>
            </p:nvSpPr>
            <p:spPr>
              <a:xfrm flipV="1">
                <a:off x="436732" y="-1"/>
                <a:ext cx="1" cy="39481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5" name="Lijn"/>
              <p:cNvSpPr/>
              <p:nvPr/>
            </p:nvSpPr>
            <p:spPr>
              <a:xfrm flipH="1" flipV="1">
                <a:off x="-1" y="9129"/>
                <a:ext cx="434912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6" name="Lijn"/>
              <p:cNvSpPr/>
              <p:nvPr/>
            </p:nvSpPr>
            <p:spPr>
              <a:xfrm flipH="1" flipV="1">
                <a:off x="-1" y="108235"/>
                <a:ext cx="434912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7" name="Lijn"/>
              <p:cNvSpPr/>
              <p:nvPr/>
            </p:nvSpPr>
            <p:spPr>
              <a:xfrm flipH="1" flipV="1">
                <a:off x="-1" y="197407"/>
                <a:ext cx="434912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8" name="Lijn"/>
              <p:cNvSpPr/>
              <p:nvPr/>
            </p:nvSpPr>
            <p:spPr>
              <a:xfrm flipH="1" flipV="1">
                <a:off x="-1" y="296588"/>
                <a:ext cx="434912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9" name="Lijn"/>
              <p:cNvSpPr/>
              <p:nvPr/>
            </p:nvSpPr>
            <p:spPr>
              <a:xfrm flipH="1" flipV="1">
                <a:off x="-1" y="395769"/>
                <a:ext cx="434912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91" name="Groepeer"/>
            <p:cNvGrpSpPr/>
            <p:nvPr/>
          </p:nvGrpSpPr>
          <p:grpSpPr>
            <a:xfrm>
              <a:off x="1142323" y="779974"/>
              <a:ext cx="436734" cy="395770"/>
              <a:chOff x="0" y="0"/>
              <a:chExt cx="436732" cy="395769"/>
            </a:xfrm>
          </p:grpSpPr>
          <p:sp>
            <p:nvSpPr>
              <p:cNvPr id="181" name="Rechthoek"/>
              <p:cNvSpPr/>
              <p:nvPr/>
            </p:nvSpPr>
            <p:spPr>
              <a:xfrm>
                <a:off x="0" y="1022"/>
                <a:ext cx="436733" cy="392770"/>
              </a:xfrm>
              <a:prstGeom prst="rect">
                <a:avLst/>
              </a:prstGeom>
              <a:solidFill>
                <a:srgbClr val="D5D5D5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2" name="Lijn"/>
              <p:cNvSpPr/>
              <p:nvPr/>
            </p:nvSpPr>
            <p:spPr>
              <a:xfrm flipV="1">
                <a:off x="13750" y="-1"/>
                <a:ext cx="1" cy="39481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3" name="Lijn"/>
              <p:cNvSpPr/>
              <p:nvPr/>
            </p:nvSpPr>
            <p:spPr>
              <a:xfrm flipV="1">
                <a:off x="153400" y="-1"/>
                <a:ext cx="1" cy="39481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4" name="Lijn"/>
              <p:cNvSpPr/>
              <p:nvPr/>
            </p:nvSpPr>
            <p:spPr>
              <a:xfrm flipV="1">
                <a:off x="293050" y="-1"/>
                <a:ext cx="1" cy="39481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5" name="Lijn"/>
              <p:cNvSpPr/>
              <p:nvPr/>
            </p:nvSpPr>
            <p:spPr>
              <a:xfrm flipV="1">
                <a:off x="436732" y="-1"/>
                <a:ext cx="1" cy="39481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6" name="Lijn"/>
              <p:cNvSpPr/>
              <p:nvPr/>
            </p:nvSpPr>
            <p:spPr>
              <a:xfrm flipH="1" flipV="1">
                <a:off x="-1" y="9129"/>
                <a:ext cx="434912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7" name="Lijn"/>
              <p:cNvSpPr/>
              <p:nvPr/>
            </p:nvSpPr>
            <p:spPr>
              <a:xfrm flipH="1" flipV="1">
                <a:off x="-1" y="108235"/>
                <a:ext cx="434912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8" name="Lijn"/>
              <p:cNvSpPr/>
              <p:nvPr/>
            </p:nvSpPr>
            <p:spPr>
              <a:xfrm flipH="1" flipV="1">
                <a:off x="-1" y="197407"/>
                <a:ext cx="434912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9" name="Lijn"/>
              <p:cNvSpPr/>
              <p:nvPr/>
            </p:nvSpPr>
            <p:spPr>
              <a:xfrm flipH="1" flipV="1">
                <a:off x="-1" y="296588"/>
                <a:ext cx="434912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90" name="Lijn"/>
              <p:cNvSpPr/>
              <p:nvPr/>
            </p:nvSpPr>
            <p:spPr>
              <a:xfrm flipH="1" flipV="1">
                <a:off x="-1" y="395769"/>
                <a:ext cx="434912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202" name="Groepeer"/>
            <p:cNvGrpSpPr/>
            <p:nvPr/>
          </p:nvGrpSpPr>
          <p:grpSpPr>
            <a:xfrm>
              <a:off x="1514433" y="468561"/>
              <a:ext cx="436734" cy="395770"/>
              <a:chOff x="0" y="0"/>
              <a:chExt cx="436732" cy="395769"/>
            </a:xfrm>
          </p:grpSpPr>
          <p:sp>
            <p:nvSpPr>
              <p:cNvPr id="192" name="Rechthoek"/>
              <p:cNvSpPr/>
              <p:nvPr/>
            </p:nvSpPr>
            <p:spPr>
              <a:xfrm>
                <a:off x="0" y="1022"/>
                <a:ext cx="436733" cy="392770"/>
              </a:xfrm>
              <a:prstGeom prst="rect">
                <a:avLst/>
              </a:prstGeom>
              <a:solidFill>
                <a:srgbClr val="D5D5D5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" name="Lijn"/>
              <p:cNvSpPr/>
              <p:nvPr/>
            </p:nvSpPr>
            <p:spPr>
              <a:xfrm flipV="1">
                <a:off x="13750" y="-1"/>
                <a:ext cx="1" cy="39481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94" name="Lijn"/>
              <p:cNvSpPr/>
              <p:nvPr/>
            </p:nvSpPr>
            <p:spPr>
              <a:xfrm flipV="1">
                <a:off x="153400" y="-1"/>
                <a:ext cx="1" cy="39481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95" name="Lijn"/>
              <p:cNvSpPr/>
              <p:nvPr/>
            </p:nvSpPr>
            <p:spPr>
              <a:xfrm flipV="1">
                <a:off x="293050" y="-1"/>
                <a:ext cx="1" cy="39481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96" name="Lijn"/>
              <p:cNvSpPr/>
              <p:nvPr/>
            </p:nvSpPr>
            <p:spPr>
              <a:xfrm flipV="1">
                <a:off x="436732" y="-1"/>
                <a:ext cx="1" cy="39481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97" name="Lijn"/>
              <p:cNvSpPr/>
              <p:nvPr/>
            </p:nvSpPr>
            <p:spPr>
              <a:xfrm flipH="1" flipV="1">
                <a:off x="-1" y="9129"/>
                <a:ext cx="434912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98" name="Lijn"/>
              <p:cNvSpPr/>
              <p:nvPr/>
            </p:nvSpPr>
            <p:spPr>
              <a:xfrm flipH="1" flipV="1">
                <a:off x="-1" y="108235"/>
                <a:ext cx="434912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99" name="Lijn"/>
              <p:cNvSpPr/>
              <p:nvPr/>
            </p:nvSpPr>
            <p:spPr>
              <a:xfrm flipH="1" flipV="1">
                <a:off x="-1" y="197407"/>
                <a:ext cx="434912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0" name="Lijn"/>
              <p:cNvSpPr/>
              <p:nvPr/>
            </p:nvSpPr>
            <p:spPr>
              <a:xfrm flipH="1" flipV="1">
                <a:off x="-1" y="296588"/>
                <a:ext cx="434912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1" name="Lijn"/>
              <p:cNvSpPr/>
              <p:nvPr/>
            </p:nvSpPr>
            <p:spPr>
              <a:xfrm flipH="1" flipV="1">
                <a:off x="-1" y="395769"/>
                <a:ext cx="434912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203" name="Rechthoek"/>
            <p:cNvSpPr/>
            <p:nvPr/>
          </p:nvSpPr>
          <p:spPr>
            <a:xfrm>
              <a:off x="0" y="11592"/>
              <a:ext cx="3191928" cy="1271871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056639">
                <a:defRPr sz="4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04" name="database"/>
            <p:cNvSpPr txBox="1"/>
            <p:nvPr/>
          </p:nvSpPr>
          <p:spPr>
            <a:xfrm>
              <a:off x="52948" y="0"/>
              <a:ext cx="3086031" cy="35273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ctr">
              <a:noAutofit/>
            </a:bodyPr>
            <a:lstStyle>
              <a:lvl1pPr defTabSz="3121073">
                <a:defRPr sz="1800">
                  <a:latin typeface="Menlo Regular"/>
                  <a:ea typeface="Menlo Regular"/>
                  <a:cs typeface="Menlo Regular"/>
                  <a:sym typeface="Menlo Regular"/>
                </a:defRPr>
              </a:lvl1pPr>
            </a:lstStyle>
            <a:p>
              <a:r>
                <a:t>database</a:t>
              </a:r>
            </a:p>
          </p:txBody>
        </p:sp>
        <p:grpSp>
          <p:nvGrpSpPr>
            <p:cNvPr id="215" name="Groepeer"/>
            <p:cNvGrpSpPr/>
            <p:nvPr/>
          </p:nvGrpSpPr>
          <p:grpSpPr>
            <a:xfrm>
              <a:off x="1829353" y="779974"/>
              <a:ext cx="436734" cy="395770"/>
              <a:chOff x="0" y="0"/>
              <a:chExt cx="436732" cy="395769"/>
            </a:xfrm>
          </p:grpSpPr>
          <p:sp>
            <p:nvSpPr>
              <p:cNvPr id="205" name="Rechthoek"/>
              <p:cNvSpPr/>
              <p:nvPr/>
            </p:nvSpPr>
            <p:spPr>
              <a:xfrm>
                <a:off x="0" y="1022"/>
                <a:ext cx="436733" cy="392770"/>
              </a:xfrm>
              <a:prstGeom prst="rect">
                <a:avLst/>
              </a:prstGeom>
              <a:solidFill>
                <a:srgbClr val="D5D5D5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" name="Lijn"/>
              <p:cNvSpPr/>
              <p:nvPr/>
            </p:nvSpPr>
            <p:spPr>
              <a:xfrm flipV="1">
                <a:off x="13750" y="-1"/>
                <a:ext cx="1" cy="39481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7" name="Lijn"/>
              <p:cNvSpPr/>
              <p:nvPr/>
            </p:nvSpPr>
            <p:spPr>
              <a:xfrm flipV="1">
                <a:off x="153400" y="-1"/>
                <a:ext cx="1" cy="39481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8" name="Lijn"/>
              <p:cNvSpPr/>
              <p:nvPr/>
            </p:nvSpPr>
            <p:spPr>
              <a:xfrm flipV="1">
                <a:off x="293050" y="-1"/>
                <a:ext cx="1" cy="39481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9" name="Lijn"/>
              <p:cNvSpPr/>
              <p:nvPr/>
            </p:nvSpPr>
            <p:spPr>
              <a:xfrm flipV="1">
                <a:off x="436732" y="-1"/>
                <a:ext cx="1" cy="39481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10" name="Lijn"/>
              <p:cNvSpPr/>
              <p:nvPr/>
            </p:nvSpPr>
            <p:spPr>
              <a:xfrm flipH="1" flipV="1">
                <a:off x="-1" y="9129"/>
                <a:ext cx="434912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11" name="Lijn"/>
              <p:cNvSpPr/>
              <p:nvPr/>
            </p:nvSpPr>
            <p:spPr>
              <a:xfrm flipH="1" flipV="1">
                <a:off x="-1" y="108235"/>
                <a:ext cx="434912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12" name="Lijn"/>
              <p:cNvSpPr/>
              <p:nvPr/>
            </p:nvSpPr>
            <p:spPr>
              <a:xfrm flipH="1" flipV="1">
                <a:off x="-1" y="197407"/>
                <a:ext cx="434912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13" name="Lijn"/>
              <p:cNvSpPr/>
              <p:nvPr/>
            </p:nvSpPr>
            <p:spPr>
              <a:xfrm flipH="1" flipV="1">
                <a:off x="-1" y="296588"/>
                <a:ext cx="434912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14" name="Lijn"/>
              <p:cNvSpPr/>
              <p:nvPr/>
            </p:nvSpPr>
            <p:spPr>
              <a:xfrm flipH="1" flipV="1">
                <a:off x="-1" y="395769"/>
                <a:ext cx="434912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226" name="Groepeer"/>
            <p:cNvGrpSpPr/>
            <p:nvPr/>
          </p:nvGrpSpPr>
          <p:grpSpPr>
            <a:xfrm>
              <a:off x="2096581" y="345133"/>
              <a:ext cx="436734" cy="395770"/>
              <a:chOff x="0" y="0"/>
              <a:chExt cx="436732" cy="395769"/>
            </a:xfrm>
          </p:grpSpPr>
          <p:sp>
            <p:nvSpPr>
              <p:cNvPr id="216" name="Rechthoek"/>
              <p:cNvSpPr/>
              <p:nvPr/>
            </p:nvSpPr>
            <p:spPr>
              <a:xfrm>
                <a:off x="0" y="1022"/>
                <a:ext cx="436733" cy="392770"/>
              </a:xfrm>
              <a:prstGeom prst="rect">
                <a:avLst/>
              </a:prstGeom>
              <a:solidFill>
                <a:srgbClr val="D5D5D5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" name="Lijn"/>
              <p:cNvSpPr/>
              <p:nvPr/>
            </p:nvSpPr>
            <p:spPr>
              <a:xfrm flipV="1">
                <a:off x="13750" y="-1"/>
                <a:ext cx="1" cy="39481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18" name="Lijn"/>
              <p:cNvSpPr/>
              <p:nvPr/>
            </p:nvSpPr>
            <p:spPr>
              <a:xfrm flipV="1">
                <a:off x="153400" y="-1"/>
                <a:ext cx="1" cy="39481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19" name="Lijn"/>
              <p:cNvSpPr/>
              <p:nvPr/>
            </p:nvSpPr>
            <p:spPr>
              <a:xfrm flipV="1">
                <a:off x="293050" y="-1"/>
                <a:ext cx="1" cy="39481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0" name="Lijn"/>
              <p:cNvSpPr/>
              <p:nvPr/>
            </p:nvSpPr>
            <p:spPr>
              <a:xfrm flipV="1">
                <a:off x="436732" y="-1"/>
                <a:ext cx="1" cy="39481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1" name="Lijn"/>
              <p:cNvSpPr/>
              <p:nvPr/>
            </p:nvSpPr>
            <p:spPr>
              <a:xfrm flipH="1" flipV="1">
                <a:off x="-1" y="9129"/>
                <a:ext cx="434912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2" name="Lijn"/>
              <p:cNvSpPr/>
              <p:nvPr/>
            </p:nvSpPr>
            <p:spPr>
              <a:xfrm flipH="1" flipV="1">
                <a:off x="-1" y="108235"/>
                <a:ext cx="434912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3" name="Lijn"/>
              <p:cNvSpPr/>
              <p:nvPr/>
            </p:nvSpPr>
            <p:spPr>
              <a:xfrm flipH="1" flipV="1">
                <a:off x="-1" y="197407"/>
                <a:ext cx="434912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4" name="Lijn"/>
              <p:cNvSpPr/>
              <p:nvPr/>
            </p:nvSpPr>
            <p:spPr>
              <a:xfrm flipH="1" flipV="1">
                <a:off x="-1" y="296588"/>
                <a:ext cx="434912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5" name="Lijn"/>
              <p:cNvSpPr/>
              <p:nvPr/>
            </p:nvSpPr>
            <p:spPr>
              <a:xfrm flipH="1" flipV="1">
                <a:off x="-1" y="395769"/>
                <a:ext cx="434912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239" name="client"/>
          <p:cNvGrpSpPr/>
          <p:nvPr/>
        </p:nvGrpSpPr>
        <p:grpSpPr>
          <a:xfrm>
            <a:off x="461045" y="1465913"/>
            <a:ext cx="2878553" cy="4056834"/>
            <a:chOff x="0" y="3169"/>
            <a:chExt cx="2878551" cy="4056833"/>
          </a:xfrm>
        </p:grpSpPr>
        <p:sp>
          <p:nvSpPr>
            <p:cNvPr id="228" name="Rechthoek"/>
            <p:cNvSpPr/>
            <p:nvPr/>
          </p:nvSpPr>
          <p:spPr>
            <a:xfrm>
              <a:off x="0" y="205834"/>
              <a:ext cx="2878552" cy="3854169"/>
            </a:xfrm>
            <a:prstGeom prst="rect">
              <a:avLst/>
            </a:prstGeom>
            <a:noFill/>
            <a:ln w="76200" cap="flat">
              <a:solidFill>
                <a:schemeClr val="accent6">
                  <a:satOff val="-20754"/>
                  <a:lumOff val="-16738"/>
                </a:schemeClr>
              </a:solidFill>
              <a:prstDash val="solid"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056639">
                <a:defRPr sz="4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237" name="browser"/>
            <p:cNvGrpSpPr/>
            <p:nvPr/>
          </p:nvGrpSpPr>
          <p:grpSpPr>
            <a:xfrm>
              <a:off x="327535" y="551609"/>
              <a:ext cx="2223482" cy="1363818"/>
              <a:chOff x="0" y="0"/>
              <a:chExt cx="2223480" cy="1363816"/>
            </a:xfrm>
          </p:grpSpPr>
          <p:sp>
            <p:nvSpPr>
              <p:cNvPr id="229" name="Rechthoek"/>
              <p:cNvSpPr/>
              <p:nvPr/>
            </p:nvSpPr>
            <p:spPr>
              <a:xfrm>
                <a:off x="0" y="0"/>
                <a:ext cx="2223481" cy="1363817"/>
              </a:xfrm>
              <a:prstGeom prst="rect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056639">
                  <a:defRPr sz="4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30" name="Afrika wereldbol"/>
              <p:cNvSpPr/>
              <p:nvPr/>
            </p:nvSpPr>
            <p:spPr>
              <a:xfrm>
                <a:off x="103087" y="45109"/>
                <a:ext cx="444867" cy="4448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9408"/>
                      <a:pt x="21326" y="8082"/>
                      <a:pt x="20844" y="6859"/>
                    </a:cubicBezTo>
                    <a:cubicBezTo>
                      <a:pt x="19265" y="2850"/>
                      <a:pt x="15363" y="0"/>
                      <a:pt x="10800" y="0"/>
                    </a:cubicBezTo>
                    <a:close/>
                    <a:moveTo>
                      <a:pt x="10800" y="54"/>
                    </a:moveTo>
                    <a:cubicBezTo>
                      <a:pt x="11360" y="54"/>
                      <a:pt x="11907" y="110"/>
                      <a:pt x="12445" y="194"/>
                    </a:cubicBezTo>
                    <a:lnTo>
                      <a:pt x="12502" y="207"/>
                    </a:lnTo>
                    <a:lnTo>
                      <a:pt x="12552" y="214"/>
                    </a:lnTo>
                    <a:lnTo>
                      <a:pt x="12687" y="237"/>
                    </a:lnTo>
                    <a:lnTo>
                      <a:pt x="12773" y="251"/>
                    </a:lnTo>
                    <a:lnTo>
                      <a:pt x="12852" y="261"/>
                    </a:lnTo>
                    <a:lnTo>
                      <a:pt x="12849" y="256"/>
                    </a:lnTo>
                    <a:lnTo>
                      <a:pt x="12741" y="236"/>
                    </a:lnTo>
                    <a:cubicBezTo>
                      <a:pt x="12757" y="239"/>
                      <a:pt x="12774" y="239"/>
                      <a:pt x="12790" y="242"/>
                    </a:cubicBezTo>
                    <a:lnTo>
                      <a:pt x="12796" y="244"/>
                    </a:lnTo>
                    <a:lnTo>
                      <a:pt x="12849" y="256"/>
                    </a:lnTo>
                    <a:lnTo>
                      <a:pt x="13017" y="293"/>
                    </a:lnTo>
                    <a:lnTo>
                      <a:pt x="12993" y="281"/>
                    </a:lnTo>
                    <a:cubicBezTo>
                      <a:pt x="13089" y="301"/>
                      <a:pt x="13181" y="331"/>
                      <a:pt x="13276" y="353"/>
                    </a:cubicBezTo>
                    <a:lnTo>
                      <a:pt x="13278" y="353"/>
                    </a:lnTo>
                    <a:lnTo>
                      <a:pt x="13343" y="379"/>
                    </a:lnTo>
                    <a:lnTo>
                      <a:pt x="13293" y="369"/>
                    </a:lnTo>
                    <a:lnTo>
                      <a:pt x="13271" y="372"/>
                    </a:lnTo>
                    <a:lnTo>
                      <a:pt x="13313" y="385"/>
                    </a:lnTo>
                    <a:lnTo>
                      <a:pt x="13291" y="391"/>
                    </a:lnTo>
                    <a:lnTo>
                      <a:pt x="13322" y="407"/>
                    </a:lnTo>
                    <a:lnTo>
                      <a:pt x="13207" y="377"/>
                    </a:lnTo>
                    <a:lnTo>
                      <a:pt x="13150" y="369"/>
                    </a:lnTo>
                    <a:lnTo>
                      <a:pt x="13103" y="370"/>
                    </a:lnTo>
                    <a:lnTo>
                      <a:pt x="13101" y="396"/>
                    </a:lnTo>
                    <a:lnTo>
                      <a:pt x="13237" y="431"/>
                    </a:lnTo>
                    <a:lnTo>
                      <a:pt x="13322" y="429"/>
                    </a:lnTo>
                    <a:lnTo>
                      <a:pt x="13370" y="438"/>
                    </a:lnTo>
                    <a:lnTo>
                      <a:pt x="13399" y="448"/>
                    </a:lnTo>
                    <a:lnTo>
                      <a:pt x="13502" y="475"/>
                    </a:lnTo>
                    <a:lnTo>
                      <a:pt x="13471" y="481"/>
                    </a:lnTo>
                    <a:lnTo>
                      <a:pt x="13458" y="481"/>
                    </a:lnTo>
                    <a:lnTo>
                      <a:pt x="13446" y="480"/>
                    </a:lnTo>
                    <a:lnTo>
                      <a:pt x="13448" y="481"/>
                    </a:lnTo>
                    <a:lnTo>
                      <a:pt x="13402" y="480"/>
                    </a:lnTo>
                    <a:lnTo>
                      <a:pt x="13386" y="490"/>
                    </a:lnTo>
                    <a:lnTo>
                      <a:pt x="13550" y="549"/>
                    </a:lnTo>
                    <a:lnTo>
                      <a:pt x="13561" y="552"/>
                    </a:lnTo>
                    <a:lnTo>
                      <a:pt x="13646" y="534"/>
                    </a:lnTo>
                    <a:lnTo>
                      <a:pt x="13749" y="559"/>
                    </a:lnTo>
                    <a:lnTo>
                      <a:pt x="13880" y="613"/>
                    </a:lnTo>
                    <a:lnTo>
                      <a:pt x="13901" y="604"/>
                    </a:lnTo>
                    <a:lnTo>
                      <a:pt x="13965" y="621"/>
                    </a:lnTo>
                    <a:lnTo>
                      <a:pt x="13960" y="603"/>
                    </a:lnTo>
                    <a:lnTo>
                      <a:pt x="14042" y="619"/>
                    </a:lnTo>
                    <a:lnTo>
                      <a:pt x="14000" y="593"/>
                    </a:lnTo>
                    <a:lnTo>
                      <a:pt x="14195" y="655"/>
                    </a:lnTo>
                    <a:lnTo>
                      <a:pt x="14155" y="631"/>
                    </a:lnTo>
                    <a:lnTo>
                      <a:pt x="14040" y="584"/>
                    </a:lnTo>
                    <a:lnTo>
                      <a:pt x="13960" y="559"/>
                    </a:lnTo>
                    <a:lnTo>
                      <a:pt x="13855" y="524"/>
                    </a:lnTo>
                    <a:lnTo>
                      <a:pt x="13786" y="495"/>
                    </a:lnTo>
                    <a:lnTo>
                      <a:pt x="13806" y="495"/>
                    </a:lnTo>
                    <a:lnTo>
                      <a:pt x="13801" y="490"/>
                    </a:lnTo>
                    <a:cubicBezTo>
                      <a:pt x="13818" y="495"/>
                      <a:pt x="13836" y="498"/>
                      <a:pt x="13853" y="503"/>
                    </a:cubicBezTo>
                    <a:lnTo>
                      <a:pt x="13934" y="527"/>
                    </a:lnTo>
                    <a:lnTo>
                      <a:pt x="13936" y="524"/>
                    </a:lnTo>
                    <a:cubicBezTo>
                      <a:pt x="15954" y="1141"/>
                      <a:pt x="17719" y="2338"/>
                      <a:pt x="19041" y="3919"/>
                    </a:cubicBezTo>
                    <a:lnTo>
                      <a:pt x="18937" y="3819"/>
                    </a:lnTo>
                    <a:lnTo>
                      <a:pt x="18876" y="3769"/>
                    </a:lnTo>
                    <a:lnTo>
                      <a:pt x="18929" y="3843"/>
                    </a:lnTo>
                    <a:lnTo>
                      <a:pt x="19026" y="3939"/>
                    </a:lnTo>
                    <a:lnTo>
                      <a:pt x="19068" y="3996"/>
                    </a:lnTo>
                    <a:lnTo>
                      <a:pt x="19132" y="4063"/>
                    </a:lnTo>
                    <a:lnTo>
                      <a:pt x="19078" y="4023"/>
                    </a:lnTo>
                    <a:lnTo>
                      <a:pt x="19004" y="3956"/>
                    </a:lnTo>
                    <a:lnTo>
                      <a:pt x="18934" y="3914"/>
                    </a:lnTo>
                    <a:lnTo>
                      <a:pt x="18952" y="3952"/>
                    </a:lnTo>
                    <a:lnTo>
                      <a:pt x="18947" y="3968"/>
                    </a:lnTo>
                    <a:lnTo>
                      <a:pt x="18964" y="3993"/>
                    </a:lnTo>
                    <a:lnTo>
                      <a:pt x="19035" y="4070"/>
                    </a:lnTo>
                    <a:lnTo>
                      <a:pt x="19051" y="4097"/>
                    </a:lnTo>
                    <a:lnTo>
                      <a:pt x="19073" y="4114"/>
                    </a:lnTo>
                    <a:lnTo>
                      <a:pt x="19131" y="4180"/>
                    </a:lnTo>
                    <a:lnTo>
                      <a:pt x="19141" y="4203"/>
                    </a:lnTo>
                    <a:lnTo>
                      <a:pt x="19144" y="4217"/>
                    </a:lnTo>
                    <a:lnTo>
                      <a:pt x="19163" y="4244"/>
                    </a:lnTo>
                    <a:lnTo>
                      <a:pt x="19144" y="4232"/>
                    </a:lnTo>
                    <a:lnTo>
                      <a:pt x="19119" y="4205"/>
                    </a:lnTo>
                    <a:lnTo>
                      <a:pt x="19126" y="4232"/>
                    </a:lnTo>
                    <a:lnTo>
                      <a:pt x="19196" y="4360"/>
                    </a:lnTo>
                    <a:lnTo>
                      <a:pt x="19240" y="4385"/>
                    </a:lnTo>
                    <a:lnTo>
                      <a:pt x="19336" y="4543"/>
                    </a:lnTo>
                    <a:lnTo>
                      <a:pt x="19422" y="4658"/>
                    </a:lnTo>
                    <a:lnTo>
                      <a:pt x="19474" y="4742"/>
                    </a:lnTo>
                    <a:lnTo>
                      <a:pt x="19432" y="4728"/>
                    </a:lnTo>
                    <a:lnTo>
                      <a:pt x="19358" y="4664"/>
                    </a:lnTo>
                    <a:lnTo>
                      <a:pt x="19301" y="4634"/>
                    </a:lnTo>
                    <a:lnTo>
                      <a:pt x="19227" y="4550"/>
                    </a:lnTo>
                    <a:lnTo>
                      <a:pt x="19105" y="4377"/>
                    </a:lnTo>
                    <a:lnTo>
                      <a:pt x="19045" y="4279"/>
                    </a:lnTo>
                    <a:lnTo>
                      <a:pt x="18949" y="4106"/>
                    </a:lnTo>
                    <a:lnTo>
                      <a:pt x="18920" y="4042"/>
                    </a:lnTo>
                    <a:lnTo>
                      <a:pt x="18917" y="4018"/>
                    </a:lnTo>
                    <a:lnTo>
                      <a:pt x="18900" y="4001"/>
                    </a:lnTo>
                    <a:lnTo>
                      <a:pt x="18848" y="3939"/>
                    </a:lnTo>
                    <a:lnTo>
                      <a:pt x="18801" y="3900"/>
                    </a:lnTo>
                    <a:lnTo>
                      <a:pt x="18757" y="3877"/>
                    </a:lnTo>
                    <a:lnTo>
                      <a:pt x="18706" y="3835"/>
                    </a:lnTo>
                    <a:lnTo>
                      <a:pt x="18679" y="3809"/>
                    </a:lnTo>
                    <a:lnTo>
                      <a:pt x="18632" y="3777"/>
                    </a:lnTo>
                    <a:lnTo>
                      <a:pt x="18550" y="3676"/>
                    </a:lnTo>
                    <a:lnTo>
                      <a:pt x="18496" y="3629"/>
                    </a:lnTo>
                    <a:lnTo>
                      <a:pt x="18437" y="3582"/>
                    </a:lnTo>
                    <a:lnTo>
                      <a:pt x="18429" y="3590"/>
                    </a:lnTo>
                    <a:lnTo>
                      <a:pt x="18382" y="3543"/>
                    </a:lnTo>
                    <a:lnTo>
                      <a:pt x="18235" y="3442"/>
                    </a:lnTo>
                    <a:lnTo>
                      <a:pt x="18264" y="3510"/>
                    </a:lnTo>
                    <a:lnTo>
                      <a:pt x="18232" y="3508"/>
                    </a:lnTo>
                    <a:lnTo>
                      <a:pt x="18095" y="3427"/>
                    </a:lnTo>
                    <a:lnTo>
                      <a:pt x="17991" y="3348"/>
                    </a:lnTo>
                    <a:lnTo>
                      <a:pt x="17781" y="3193"/>
                    </a:lnTo>
                    <a:lnTo>
                      <a:pt x="17563" y="3040"/>
                    </a:lnTo>
                    <a:lnTo>
                      <a:pt x="17461" y="2951"/>
                    </a:lnTo>
                    <a:lnTo>
                      <a:pt x="17195" y="2769"/>
                    </a:lnTo>
                    <a:lnTo>
                      <a:pt x="16968" y="2572"/>
                    </a:lnTo>
                    <a:lnTo>
                      <a:pt x="16809" y="2429"/>
                    </a:lnTo>
                    <a:lnTo>
                      <a:pt x="16636" y="2313"/>
                    </a:lnTo>
                    <a:lnTo>
                      <a:pt x="16527" y="2217"/>
                    </a:lnTo>
                    <a:lnTo>
                      <a:pt x="16452" y="2094"/>
                    </a:lnTo>
                    <a:lnTo>
                      <a:pt x="16498" y="2087"/>
                    </a:lnTo>
                    <a:lnTo>
                      <a:pt x="16597" y="2141"/>
                    </a:lnTo>
                    <a:lnTo>
                      <a:pt x="16612" y="2118"/>
                    </a:lnTo>
                    <a:lnTo>
                      <a:pt x="16547" y="2049"/>
                    </a:lnTo>
                    <a:lnTo>
                      <a:pt x="16596" y="2035"/>
                    </a:lnTo>
                    <a:lnTo>
                      <a:pt x="16096" y="1786"/>
                    </a:lnTo>
                    <a:lnTo>
                      <a:pt x="15670" y="1592"/>
                    </a:lnTo>
                    <a:lnTo>
                      <a:pt x="15466" y="1564"/>
                    </a:lnTo>
                    <a:lnTo>
                      <a:pt x="15323" y="1581"/>
                    </a:lnTo>
                    <a:lnTo>
                      <a:pt x="15188" y="1533"/>
                    </a:lnTo>
                    <a:lnTo>
                      <a:pt x="15118" y="1547"/>
                    </a:lnTo>
                    <a:lnTo>
                      <a:pt x="15214" y="1618"/>
                    </a:lnTo>
                    <a:lnTo>
                      <a:pt x="15106" y="1608"/>
                    </a:lnTo>
                    <a:lnTo>
                      <a:pt x="14932" y="1582"/>
                    </a:lnTo>
                    <a:lnTo>
                      <a:pt x="14911" y="1523"/>
                    </a:lnTo>
                    <a:lnTo>
                      <a:pt x="14552" y="1369"/>
                    </a:lnTo>
                    <a:lnTo>
                      <a:pt x="14348" y="1338"/>
                    </a:lnTo>
                    <a:lnTo>
                      <a:pt x="14433" y="1449"/>
                    </a:lnTo>
                    <a:lnTo>
                      <a:pt x="14140" y="1350"/>
                    </a:lnTo>
                    <a:lnTo>
                      <a:pt x="14012" y="1278"/>
                    </a:lnTo>
                    <a:lnTo>
                      <a:pt x="13921" y="1269"/>
                    </a:lnTo>
                    <a:lnTo>
                      <a:pt x="14123" y="1395"/>
                    </a:lnTo>
                    <a:lnTo>
                      <a:pt x="14335" y="1468"/>
                    </a:lnTo>
                    <a:lnTo>
                      <a:pt x="14567" y="1565"/>
                    </a:lnTo>
                    <a:lnTo>
                      <a:pt x="14833" y="1688"/>
                    </a:lnTo>
                    <a:lnTo>
                      <a:pt x="14968" y="1710"/>
                    </a:lnTo>
                    <a:lnTo>
                      <a:pt x="15025" y="1757"/>
                    </a:lnTo>
                    <a:lnTo>
                      <a:pt x="15153" y="1820"/>
                    </a:lnTo>
                    <a:lnTo>
                      <a:pt x="15347" y="1964"/>
                    </a:lnTo>
                    <a:lnTo>
                      <a:pt x="15555" y="2208"/>
                    </a:lnTo>
                    <a:lnTo>
                      <a:pt x="15680" y="2377"/>
                    </a:lnTo>
                    <a:lnTo>
                      <a:pt x="15722" y="2458"/>
                    </a:lnTo>
                    <a:lnTo>
                      <a:pt x="15506" y="2348"/>
                    </a:lnTo>
                    <a:lnTo>
                      <a:pt x="15375" y="2232"/>
                    </a:lnTo>
                    <a:lnTo>
                      <a:pt x="15229" y="2203"/>
                    </a:lnTo>
                    <a:lnTo>
                      <a:pt x="15082" y="2077"/>
                    </a:lnTo>
                    <a:lnTo>
                      <a:pt x="14887" y="2022"/>
                    </a:lnTo>
                    <a:lnTo>
                      <a:pt x="14877" y="1975"/>
                    </a:lnTo>
                    <a:lnTo>
                      <a:pt x="14757" y="1887"/>
                    </a:lnTo>
                    <a:lnTo>
                      <a:pt x="14680" y="1882"/>
                    </a:lnTo>
                    <a:lnTo>
                      <a:pt x="14522" y="1732"/>
                    </a:lnTo>
                    <a:lnTo>
                      <a:pt x="14586" y="1710"/>
                    </a:lnTo>
                    <a:lnTo>
                      <a:pt x="14547" y="1670"/>
                    </a:lnTo>
                    <a:lnTo>
                      <a:pt x="14357" y="1576"/>
                    </a:lnTo>
                    <a:lnTo>
                      <a:pt x="14264" y="1513"/>
                    </a:lnTo>
                    <a:lnTo>
                      <a:pt x="14180" y="1525"/>
                    </a:lnTo>
                    <a:lnTo>
                      <a:pt x="14066" y="1485"/>
                    </a:lnTo>
                    <a:lnTo>
                      <a:pt x="14067" y="1520"/>
                    </a:lnTo>
                    <a:lnTo>
                      <a:pt x="13795" y="1446"/>
                    </a:lnTo>
                    <a:lnTo>
                      <a:pt x="13744" y="1512"/>
                    </a:lnTo>
                    <a:lnTo>
                      <a:pt x="13675" y="1470"/>
                    </a:lnTo>
                    <a:lnTo>
                      <a:pt x="13508" y="1412"/>
                    </a:lnTo>
                    <a:lnTo>
                      <a:pt x="13330" y="1348"/>
                    </a:lnTo>
                    <a:lnTo>
                      <a:pt x="13251" y="1338"/>
                    </a:lnTo>
                    <a:lnTo>
                      <a:pt x="12975" y="1273"/>
                    </a:lnTo>
                    <a:lnTo>
                      <a:pt x="12842" y="1291"/>
                    </a:lnTo>
                    <a:lnTo>
                      <a:pt x="12805" y="1268"/>
                    </a:lnTo>
                    <a:lnTo>
                      <a:pt x="12786" y="1232"/>
                    </a:lnTo>
                    <a:lnTo>
                      <a:pt x="12803" y="1209"/>
                    </a:lnTo>
                    <a:lnTo>
                      <a:pt x="12791" y="1140"/>
                    </a:lnTo>
                    <a:lnTo>
                      <a:pt x="12820" y="1098"/>
                    </a:lnTo>
                    <a:lnTo>
                      <a:pt x="12729" y="1103"/>
                    </a:lnTo>
                    <a:lnTo>
                      <a:pt x="12604" y="1067"/>
                    </a:lnTo>
                    <a:lnTo>
                      <a:pt x="12470" y="921"/>
                    </a:lnTo>
                    <a:lnTo>
                      <a:pt x="12438" y="911"/>
                    </a:lnTo>
                    <a:lnTo>
                      <a:pt x="12401" y="870"/>
                    </a:lnTo>
                    <a:lnTo>
                      <a:pt x="12421" y="869"/>
                    </a:lnTo>
                    <a:lnTo>
                      <a:pt x="12376" y="820"/>
                    </a:lnTo>
                    <a:lnTo>
                      <a:pt x="12199" y="800"/>
                    </a:lnTo>
                    <a:lnTo>
                      <a:pt x="12285" y="843"/>
                    </a:lnTo>
                    <a:lnTo>
                      <a:pt x="12290" y="887"/>
                    </a:lnTo>
                    <a:lnTo>
                      <a:pt x="12384" y="931"/>
                    </a:lnTo>
                    <a:lnTo>
                      <a:pt x="12386" y="981"/>
                    </a:lnTo>
                    <a:lnTo>
                      <a:pt x="12298" y="956"/>
                    </a:lnTo>
                    <a:lnTo>
                      <a:pt x="12229" y="951"/>
                    </a:lnTo>
                    <a:lnTo>
                      <a:pt x="12111" y="1027"/>
                    </a:lnTo>
                    <a:lnTo>
                      <a:pt x="12199" y="1084"/>
                    </a:lnTo>
                    <a:lnTo>
                      <a:pt x="12147" y="1104"/>
                    </a:lnTo>
                    <a:lnTo>
                      <a:pt x="11931" y="1054"/>
                    </a:lnTo>
                    <a:lnTo>
                      <a:pt x="11894" y="1082"/>
                    </a:lnTo>
                    <a:lnTo>
                      <a:pt x="11961" y="1119"/>
                    </a:lnTo>
                    <a:lnTo>
                      <a:pt x="11972" y="1158"/>
                    </a:lnTo>
                    <a:lnTo>
                      <a:pt x="11898" y="1138"/>
                    </a:lnTo>
                    <a:lnTo>
                      <a:pt x="11785" y="1113"/>
                    </a:lnTo>
                    <a:lnTo>
                      <a:pt x="11722" y="995"/>
                    </a:lnTo>
                    <a:lnTo>
                      <a:pt x="11576" y="939"/>
                    </a:lnTo>
                    <a:lnTo>
                      <a:pt x="11626" y="929"/>
                    </a:lnTo>
                    <a:lnTo>
                      <a:pt x="11985" y="986"/>
                    </a:lnTo>
                    <a:lnTo>
                      <a:pt x="12091" y="966"/>
                    </a:lnTo>
                    <a:lnTo>
                      <a:pt x="12143" y="927"/>
                    </a:lnTo>
                    <a:lnTo>
                      <a:pt x="12103" y="879"/>
                    </a:lnTo>
                    <a:lnTo>
                      <a:pt x="12025" y="845"/>
                    </a:lnTo>
                    <a:lnTo>
                      <a:pt x="11721" y="766"/>
                    </a:lnTo>
                    <a:lnTo>
                      <a:pt x="11532" y="751"/>
                    </a:lnTo>
                    <a:lnTo>
                      <a:pt x="11408" y="710"/>
                    </a:lnTo>
                    <a:lnTo>
                      <a:pt x="11350" y="734"/>
                    </a:lnTo>
                    <a:lnTo>
                      <a:pt x="11265" y="694"/>
                    </a:lnTo>
                    <a:lnTo>
                      <a:pt x="11340" y="677"/>
                    </a:lnTo>
                    <a:lnTo>
                      <a:pt x="11132" y="631"/>
                    </a:lnTo>
                    <a:lnTo>
                      <a:pt x="11026" y="643"/>
                    </a:lnTo>
                    <a:lnTo>
                      <a:pt x="10913" y="640"/>
                    </a:lnTo>
                    <a:lnTo>
                      <a:pt x="10820" y="692"/>
                    </a:lnTo>
                    <a:lnTo>
                      <a:pt x="10716" y="688"/>
                    </a:lnTo>
                    <a:lnTo>
                      <a:pt x="10571" y="717"/>
                    </a:lnTo>
                    <a:lnTo>
                      <a:pt x="10367" y="801"/>
                    </a:lnTo>
                    <a:lnTo>
                      <a:pt x="10233" y="853"/>
                    </a:lnTo>
                    <a:lnTo>
                      <a:pt x="10002" y="997"/>
                    </a:lnTo>
                    <a:lnTo>
                      <a:pt x="9814" y="1106"/>
                    </a:lnTo>
                    <a:lnTo>
                      <a:pt x="9613" y="1192"/>
                    </a:lnTo>
                    <a:lnTo>
                      <a:pt x="9357" y="1264"/>
                    </a:lnTo>
                    <a:lnTo>
                      <a:pt x="9250" y="1320"/>
                    </a:lnTo>
                    <a:lnTo>
                      <a:pt x="9160" y="1532"/>
                    </a:lnTo>
                    <a:lnTo>
                      <a:pt x="9140" y="1636"/>
                    </a:lnTo>
                    <a:lnTo>
                      <a:pt x="9248" y="1687"/>
                    </a:lnTo>
                    <a:lnTo>
                      <a:pt x="9386" y="1663"/>
                    </a:lnTo>
                    <a:lnTo>
                      <a:pt x="9617" y="1550"/>
                    </a:lnTo>
                    <a:lnTo>
                      <a:pt x="9659" y="1609"/>
                    </a:lnTo>
                    <a:lnTo>
                      <a:pt x="9687" y="1751"/>
                    </a:lnTo>
                    <a:lnTo>
                      <a:pt x="9740" y="1867"/>
                    </a:lnTo>
                    <a:lnTo>
                      <a:pt x="9746" y="1966"/>
                    </a:lnTo>
                    <a:lnTo>
                      <a:pt x="9869" y="1961"/>
                    </a:lnTo>
                    <a:lnTo>
                      <a:pt x="9948" y="1877"/>
                    </a:lnTo>
                    <a:lnTo>
                      <a:pt x="10071" y="1887"/>
                    </a:lnTo>
                    <a:lnTo>
                      <a:pt x="10149" y="1791"/>
                    </a:lnTo>
                    <a:lnTo>
                      <a:pt x="10216" y="1623"/>
                    </a:lnTo>
                    <a:lnTo>
                      <a:pt x="10320" y="1599"/>
                    </a:lnTo>
                    <a:lnTo>
                      <a:pt x="10423" y="1493"/>
                    </a:lnTo>
                    <a:lnTo>
                      <a:pt x="10340" y="1441"/>
                    </a:lnTo>
                    <a:lnTo>
                      <a:pt x="10288" y="1377"/>
                    </a:lnTo>
                    <a:lnTo>
                      <a:pt x="10374" y="1252"/>
                    </a:lnTo>
                    <a:lnTo>
                      <a:pt x="10549" y="1178"/>
                    </a:lnTo>
                    <a:lnTo>
                      <a:pt x="10686" y="1113"/>
                    </a:lnTo>
                    <a:lnTo>
                      <a:pt x="10675" y="1064"/>
                    </a:lnTo>
                    <a:lnTo>
                      <a:pt x="10755" y="1008"/>
                    </a:lnTo>
                    <a:lnTo>
                      <a:pt x="10888" y="986"/>
                    </a:lnTo>
                    <a:lnTo>
                      <a:pt x="10997" y="1023"/>
                    </a:lnTo>
                    <a:lnTo>
                      <a:pt x="11009" y="1057"/>
                    </a:lnTo>
                    <a:lnTo>
                      <a:pt x="10957" y="1074"/>
                    </a:lnTo>
                    <a:lnTo>
                      <a:pt x="10771" y="1161"/>
                    </a:lnTo>
                    <a:lnTo>
                      <a:pt x="10694" y="1214"/>
                    </a:lnTo>
                    <a:lnTo>
                      <a:pt x="10650" y="1264"/>
                    </a:lnTo>
                    <a:lnTo>
                      <a:pt x="10689" y="1343"/>
                    </a:lnTo>
                    <a:lnTo>
                      <a:pt x="10664" y="1432"/>
                    </a:lnTo>
                    <a:lnTo>
                      <a:pt x="10753" y="1463"/>
                    </a:lnTo>
                    <a:lnTo>
                      <a:pt x="10807" y="1515"/>
                    </a:lnTo>
                    <a:lnTo>
                      <a:pt x="10960" y="1495"/>
                    </a:lnTo>
                    <a:lnTo>
                      <a:pt x="11122" y="1461"/>
                    </a:lnTo>
                    <a:lnTo>
                      <a:pt x="11288" y="1453"/>
                    </a:lnTo>
                    <a:lnTo>
                      <a:pt x="11394" y="1498"/>
                    </a:lnTo>
                    <a:lnTo>
                      <a:pt x="11295" y="1550"/>
                    </a:lnTo>
                    <a:lnTo>
                      <a:pt x="11197" y="1552"/>
                    </a:lnTo>
                    <a:lnTo>
                      <a:pt x="11091" y="1537"/>
                    </a:lnTo>
                    <a:lnTo>
                      <a:pt x="10972" y="1550"/>
                    </a:lnTo>
                    <a:lnTo>
                      <a:pt x="10850" y="1577"/>
                    </a:lnTo>
                    <a:lnTo>
                      <a:pt x="10861" y="1633"/>
                    </a:lnTo>
                    <a:lnTo>
                      <a:pt x="10923" y="1668"/>
                    </a:lnTo>
                    <a:lnTo>
                      <a:pt x="10960" y="1656"/>
                    </a:lnTo>
                    <a:lnTo>
                      <a:pt x="10950" y="1715"/>
                    </a:lnTo>
                    <a:lnTo>
                      <a:pt x="10933" y="1793"/>
                    </a:lnTo>
                    <a:lnTo>
                      <a:pt x="10850" y="1794"/>
                    </a:lnTo>
                    <a:lnTo>
                      <a:pt x="10771" y="1719"/>
                    </a:lnTo>
                    <a:lnTo>
                      <a:pt x="10674" y="1752"/>
                    </a:lnTo>
                    <a:lnTo>
                      <a:pt x="10622" y="1818"/>
                    </a:lnTo>
                    <a:lnTo>
                      <a:pt x="10613" y="1895"/>
                    </a:lnTo>
                    <a:lnTo>
                      <a:pt x="10632" y="1985"/>
                    </a:lnTo>
                    <a:lnTo>
                      <a:pt x="10482" y="2020"/>
                    </a:lnTo>
                    <a:lnTo>
                      <a:pt x="10453" y="2067"/>
                    </a:lnTo>
                    <a:lnTo>
                      <a:pt x="10347" y="2067"/>
                    </a:lnTo>
                    <a:lnTo>
                      <a:pt x="10342" y="2040"/>
                    </a:lnTo>
                    <a:lnTo>
                      <a:pt x="10236" y="2022"/>
                    </a:lnTo>
                    <a:lnTo>
                      <a:pt x="10095" y="2059"/>
                    </a:lnTo>
                    <a:lnTo>
                      <a:pt x="9915" y="2109"/>
                    </a:lnTo>
                    <a:lnTo>
                      <a:pt x="9832" y="2141"/>
                    </a:lnTo>
                    <a:lnTo>
                      <a:pt x="9788" y="2106"/>
                    </a:lnTo>
                    <a:lnTo>
                      <a:pt x="9677" y="2064"/>
                    </a:lnTo>
                    <a:lnTo>
                      <a:pt x="9608" y="2092"/>
                    </a:lnTo>
                    <a:lnTo>
                      <a:pt x="9492" y="2114"/>
                    </a:lnTo>
                    <a:lnTo>
                      <a:pt x="9506" y="2076"/>
                    </a:lnTo>
                    <a:lnTo>
                      <a:pt x="9405" y="2049"/>
                    </a:lnTo>
                    <a:lnTo>
                      <a:pt x="9416" y="2006"/>
                    </a:lnTo>
                    <a:lnTo>
                      <a:pt x="9405" y="1954"/>
                    </a:lnTo>
                    <a:lnTo>
                      <a:pt x="9504" y="1879"/>
                    </a:lnTo>
                    <a:lnTo>
                      <a:pt x="9531" y="1890"/>
                    </a:lnTo>
                    <a:lnTo>
                      <a:pt x="9570" y="1852"/>
                    </a:lnTo>
                    <a:lnTo>
                      <a:pt x="9519" y="1835"/>
                    </a:lnTo>
                    <a:lnTo>
                      <a:pt x="9516" y="1806"/>
                    </a:lnTo>
                    <a:lnTo>
                      <a:pt x="9558" y="1773"/>
                    </a:lnTo>
                    <a:lnTo>
                      <a:pt x="9578" y="1720"/>
                    </a:lnTo>
                    <a:lnTo>
                      <a:pt x="9489" y="1749"/>
                    </a:lnTo>
                    <a:lnTo>
                      <a:pt x="9443" y="1778"/>
                    </a:lnTo>
                    <a:lnTo>
                      <a:pt x="9354" y="1784"/>
                    </a:lnTo>
                    <a:lnTo>
                      <a:pt x="9314" y="1815"/>
                    </a:lnTo>
                    <a:lnTo>
                      <a:pt x="9287" y="1843"/>
                    </a:lnTo>
                    <a:lnTo>
                      <a:pt x="9248" y="1949"/>
                    </a:lnTo>
                    <a:lnTo>
                      <a:pt x="9268" y="2010"/>
                    </a:lnTo>
                    <a:lnTo>
                      <a:pt x="9251" y="2070"/>
                    </a:lnTo>
                    <a:lnTo>
                      <a:pt x="9261" y="2113"/>
                    </a:lnTo>
                    <a:lnTo>
                      <a:pt x="9171" y="2166"/>
                    </a:lnTo>
                    <a:lnTo>
                      <a:pt x="9159" y="2143"/>
                    </a:lnTo>
                    <a:lnTo>
                      <a:pt x="9066" y="2148"/>
                    </a:lnTo>
                    <a:lnTo>
                      <a:pt x="9038" y="2171"/>
                    </a:lnTo>
                    <a:lnTo>
                      <a:pt x="8948" y="2170"/>
                    </a:lnTo>
                    <a:lnTo>
                      <a:pt x="8783" y="2215"/>
                    </a:lnTo>
                    <a:lnTo>
                      <a:pt x="8617" y="2385"/>
                    </a:lnTo>
                    <a:lnTo>
                      <a:pt x="8546" y="2417"/>
                    </a:lnTo>
                    <a:lnTo>
                      <a:pt x="8448" y="2441"/>
                    </a:lnTo>
                    <a:lnTo>
                      <a:pt x="8341" y="2464"/>
                    </a:lnTo>
                    <a:lnTo>
                      <a:pt x="8263" y="2562"/>
                    </a:lnTo>
                    <a:lnTo>
                      <a:pt x="7959" y="2656"/>
                    </a:lnTo>
                    <a:lnTo>
                      <a:pt x="7879" y="2604"/>
                    </a:lnTo>
                    <a:lnTo>
                      <a:pt x="7848" y="2744"/>
                    </a:lnTo>
                    <a:lnTo>
                      <a:pt x="7674" y="2712"/>
                    </a:lnTo>
                    <a:lnTo>
                      <a:pt x="7518" y="2739"/>
                    </a:lnTo>
                    <a:lnTo>
                      <a:pt x="7481" y="2830"/>
                    </a:lnTo>
                    <a:lnTo>
                      <a:pt x="7630" y="2878"/>
                    </a:lnTo>
                    <a:lnTo>
                      <a:pt x="7684" y="2942"/>
                    </a:lnTo>
                    <a:lnTo>
                      <a:pt x="7747" y="3079"/>
                    </a:lnTo>
                    <a:lnTo>
                      <a:pt x="7614" y="3343"/>
                    </a:lnTo>
                    <a:lnTo>
                      <a:pt x="7518" y="3424"/>
                    </a:lnTo>
                    <a:lnTo>
                      <a:pt x="7321" y="3419"/>
                    </a:lnTo>
                    <a:lnTo>
                      <a:pt x="7216" y="3427"/>
                    </a:lnTo>
                    <a:lnTo>
                      <a:pt x="7098" y="3404"/>
                    </a:lnTo>
                    <a:lnTo>
                      <a:pt x="6937" y="3404"/>
                    </a:lnTo>
                    <a:lnTo>
                      <a:pt x="6806" y="3380"/>
                    </a:lnTo>
                    <a:lnTo>
                      <a:pt x="6592" y="3478"/>
                    </a:lnTo>
                    <a:lnTo>
                      <a:pt x="6610" y="3538"/>
                    </a:lnTo>
                    <a:lnTo>
                      <a:pt x="6556" y="3638"/>
                    </a:lnTo>
                    <a:lnTo>
                      <a:pt x="6540" y="3685"/>
                    </a:lnTo>
                    <a:lnTo>
                      <a:pt x="6540" y="3735"/>
                    </a:lnTo>
                    <a:lnTo>
                      <a:pt x="6514" y="3794"/>
                    </a:lnTo>
                    <a:lnTo>
                      <a:pt x="6450" y="3880"/>
                    </a:lnTo>
                    <a:lnTo>
                      <a:pt x="6417" y="3939"/>
                    </a:lnTo>
                    <a:lnTo>
                      <a:pt x="6344" y="3991"/>
                    </a:lnTo>
                    <a:lnTo>
                      <a:pt x="6292" y="4087"/>
                    </a:lnTo>
                    <a:lnTo>
                      <a:pt x="6299" y="4143"/>
                    </a:lnTo>
                    <a:lnTo>
                      <a:pt x="6349" y="4156"/>
                    </a:lnTo>
                    <a:lnTo>
                      <a:pt x="6324" y="4247"/>
                    </a:lnTo>
                    <a:lnTo>
                      <a:pt x="6257" y="4363"/>
                    </a:lnTo>
                    <a:lnTo>
                      <a:pt x="6329" y="4346"/>
                    </a:lnTo>
                    <a:lnTo>
                      <a:pt x="6390" y="4368"/>
                    </a:lnTo>
                    <a:lnTo>
                      <a:pt x="6457" y="4329"/>
                    </a:lnTo>
                    <a:lnTo>
                      <a:pt x="6570" y="4353"/>
                    </a:lnTo>
                    <a:lnTo>
                      <a:pt x="6575" y="4439"/>
                    </a:lnTo>
                    <a:lnTo>
                      <a:pt x="6607" y="4489"/>
                    </a:lnTo>
                    <a:lnTo>
                      <a:pt x="6668" y="4503"/>
                    </a:lnTo>
                    <a:lnTo>
                      <a:pt x="6738" y="4446"/>
                    </a:lnTo>
                    <a:lnTo>
                      <a:pt x="6841" y="4392"/>
                    </a:lnTo>
                    <a:lnTo>
                      <a:pt x="6967" y="4395"/>
                    </a:lnTo>
                    <a:lnTo>
                      <a:pt x="7141" y="4393"/>
                    </a:lnTo>
                    <a:lnTo>
                      <a:pt x="7275" y="4277"/>
                    </a:lnTo>
                    <a:lnTo>
                      <a:pt x="7386" y="4249"/>
                    </a:lnTo>
                    <a:lnTo>
                      <a:pt x="7445" y="4151"/>
                    </a:lnTo>
                    <a:lnTo>
                      <a:pt x="7545" y="4087"/>
                    </a:lnTo>
                    <a:lnTo>
                      <a:pt x="7519" y="4003"/>
                    </a:lnTo>
                    <a:lnTo>
                      <a:pt x="7608" y="3885"/>
                    </a:lnTo>
                    <a:lnTo>
                      <a:pt x="7716" y="3806"/>
                    </a:lnTo>
                    <a:lnTo>
                      <a:pt x="7743" y="3759"/>
                    </a:lnTo>
                    <a:lnTo>
                      <a:pt x="7922" y="3728"/>
                    </a:lnTo>
                    <a:lnTo>
                      <a:pt x="8076" y="3636"/>
                    </a:lnTo>
                    <a:lnTo>
                      <a:pt x="8093" y="3555"/>
                    </a:lnTo>
                    <a:lnTo>
                      <a:pt x="8135" y="3471"/>
                    </a:lnTo>
                    <a:lnTo>
                      <a:pt x="8337" y="3427"/>
                    </a:lnTo>
                    <a:lnTo>
                      <a:pt x="8585" y="3464"/>
                    </a:lnTo>
                    <a:lnTo>
                      <a:pt x="8725" y="3387"/>
                    </a:lnTo>
                    <a:lnTo>
                      <a:pt x="8782" y="3377"/>
                    </a:lnTo>
                    <a:lnTo>
                      <a:pt x="8873" y="3314"/>
                    </a:lnTo>
                    <a:lnTo>
                      <a:pt x="8937" y="3296"/>
                    </a:lnTo>
                    <a:lnTo>
                      <a:pt x="9034" y="3341"/>
                    </a:lnTo>
                    <a:lnTo>
                      <a:pt x="9097" y="3356"/>
                    </a:lnTo>
                    <a:lnTo>
                      <a:pt x="9110" y="3491"/>
                    </a:lnTo>
                    <a:lnTo>
                      <a:pt x="9186" y="3570"/>
                    </a:lnTo>
                    <a:lnTo>
                      <a:pt x="9295" y="3661"/>
                    </a:lnTo>
                    <a:lnTo>
                      <a:pt x="9394" y="3725"/>
                    </a:lnTo>
                    <a:lnTo>
                      <a:pt x="9495" y="3734"/>
                    </a:lnTo>
                    <a:lnTo>
                      <a:pt x="9549" y="3791"/>
                    </a:lnTo>
                    <a:lnTo>
                      <a:pt x="9637" y="3818"/>
                    </a:lnTo>
                    <a:lnTo>
                      <a:pt x="9671" y="3878"/>
                    </a:lnTo>
                    <a:lnTo>
                      <a:pt x="9728" y="3897"/>
                    </a:lnTo>
                    <a:lnTo>
                      <a:pt x="9763" y="3969"/>
                    </a:lnTo>
                    <a:lnTo>
                      <a:pt x="9812" y="4053"/>
                    </a:lnTo>
                    <a:lnTo>
                      <a:pt x="9777" y="4084"/>
                    </a:lnTo>
                    <a:lnTo>
                      <a:pt x="9740" y="4163"/>
                    </a:lnTo>
                    <a:lnTo>
                      <a:pt x="9734" y="4208"/>
                    </a:lnTo>
                    <a:lnTo>
                      <a:pt x="9797" y="4196"/>
                    </a:lnTo>
                    <a:lnTo>
                      <a:pt x="9886" y="4070"/>
                    </a:lnTo>
                    <a:lnTo>
                      <a:pt x="9948" y="4062"/>
                    </a:lnTo>
                    <a:lnTo>
                      <a:pt x="9972" y="3986"/>
                    </a:lnTo>
                    <a:lnTo>
                      <a:pt x="9873" y="3932"/>
                    </a:lnTo>
                    <a:lnTo>
                      <a:pt x="9942" y="3840"/>
                    </a:lnTo>
                    <a:lnTo>
                      <a:pt x="10063" y="3863"/>
                    </a:lnTo>
                    <a:lnTo>
                      <a:pt x="10138" y="3930"/>
                    </a:lnTo>
                    <a:lnTo>
                      <a:pt x="10169" y="3880"/>
                    </a:lnTo>
                    <a:lnTo>
                      <a:pt x="10155" y="3853"/>
                    </a:lnTo>
                    <a:lnTo>
                      <a:pt x="10039" y="3779"/>
                    </a:lnTo>
                    <a:lnTo>
                      <a:pt x="9938" y="3735"/>
                    </a:lnTo>
                    <a:lnTo>
                      <a:pt x="9819" y="3685"/>
                    </a:lnTo>
                    <a:lnTo>
                      <a:pt x="9861" y="3656"/>
                    </a:lnTo>
                    <a:lnTo>
                      <a:pt x="9830" y="3626"/>
                    </a:lnTo>
                    <a:lnTo>
                      <a:pt x="9721" y="3626"/>
                    </a:lnTo>
                    <a:lnTo>
                      <a:pt x="9583" y="3515"/>
                    </a:lnTo>
                    <a:lnTo>
                      <a:pt x="9531" y="3402"/>
                    </a:lnTo>
                    <a:lnTo>
                      <a:pt x="9418" y="3333"/>
                    </a:lnTo>
                    <a:lnTo>
                      <a:pt x="9386" y="3266"/>
                    </a:lnTo>
                    <a:lnTo>
                      <a:pt x="9410" y="3227"/>
                    </a:lnTo>
                    <a:lnTo>
                      <a:pt x="9415" y="3161"/>
                    </a:lnTo>
                    <a:lnTo>
                      <a:pt x="9529" y="3114"/>
                    </a:lnTo>
                    <a:lnTo>
                      <a:pt x="9628" y="3134"/>
                    </a:lnTo>
                    <a:lnTo>
                      <a:pt x="9598" y="3146"/>
                    </a:lnTo>
                    <a:lnTo>
                      <a:pt x="9593" y="3148"/>
                    </a:lnTo>
                    <a:lnTo>
                      <a:pt x="9581" y="3193"/>
                    </a:lnTo>
                    <a:lnTo>
                      <a:pt x="9613" y="3239"/>
                    </a:lnTo>
                    <a:lnTo>
                      <a:pt x="9664" y="3181"/>
                    </a:lnTo>
                    <a:lnTo>
                      <a:pt x="9745" y="3202"/>
                    </a:lnTo>
                    <a:lnTo>
                      <a:pt x="9741" y="3247"/>
                    </a:lnTo>
                    <a:lnTo>
                      <a:pt x="9793" y="3303"/>
                    </a:lnTo>
                    <a:lnTo>
                      <a:pt x="9765" y="3313"/>
                    </a:lnTo>
                    <a:lnTo>
                      <a:pt x="9866" y="3412"/>
                    </a:lnTo>
                    <a:lnTo>
                      <a:pt x="9987" y="3452"/>
                    </a:lnTo>
                    <a:lnTo>
                      <a:pt x="10061" y="3503"/>
                    </a:lnTo>
                    <a:lnTo>
                      <a:pt x="10187" y="3553"/>
                    </a:lnTo>
                    <a:lnTo>
                      <a:pt x="10245" y="3580"/>
                    </a:lnTo>
                    <a:lnTo>
                      <a:pt x="10282" y="3626"/>
                    </a:lnTo>
                    <a:lnTo>
                      <a:pt x="10310" y="3638"/>
                    </a:lnTo>
                    <a:lnTo>
                      <a:pt x="10332" y="3659"/>
                    </a:lnTo>
                    <a:lnTo>
                      <a:pt x="10310" y="3703"/>
                    </a:lnTo>
                    <a:lnTo>
                      <a:pt x="10293" y="3799"/>
                    </a:lnTo>
                    <a:lnTo>
                      <a:pt x="10302" y="3868"/>
                    </a:lnTo>
                    <a:lnTo>
                      <a:pt x="10379" y="3915"/>
                    </a:lnTo>
                    <a:lnTo>
                      <a:pt x="10381" y="3947"/>
                    </a:lnTo>
                    <a:lnTo>
                      <a:pt x="10404" y="3957"/>
                    </a:lnTo>
                    <a:lnTo>
                      <a:pt x="10413" y="4000"/>
                    </a:lnTo>
                    <a:lnTo>
                      <a:pt x="10485" y="4082"/>
                    </a:lnTo>
                    <a:lnTo>
                      <a:pt x="10541" y="4149"/>
                    </a:lnTo>
                    <a:lnTo>
                      <a:pt x="10564" y="4247"/>
                    </a:lnTo>
                    <a:lnTo>
                      <a:pt x="10618" y="4366"/>
                    </a:lnTo>
                    <a:lnTo>
                      <a:pt x="10741" y="4432"/>
                    </a:lnTo>
                    <a:lnTo>
                      <a:pt x="10842" y="4430"/>
                    </a:lnTo>
                    <a:lnTo>
                      <a:pt x="10785" y="4297"/>
                    </a:lnTo>
                    <a:lnTo>
                      <a:pt x="10879" y="4282"/>
                    </a:lnTo>
                    <a:lnTo>
                      <a:pt x="10835" y="4207"/>
                    </a:lnTo>
                    <a:lnTo>
                      <a:pt x="10973" y="4247"/>
                    </a:lnTo>
                    <a:lnTo>
                      <a:pt x="10970" y="4163"/>
                    </a:lnTo>
                    <a:lnTo>
                      <a:pt x="10896" y="4121"/>
                    </a:lnTo>
                    <a:lnTo>
                      <a:pt x="10815" y="4052"/>
                    </a:lnTo>
                    <a:lnTo>
                      <a:pt x="10869" y="4021"/>
                    </a:lnTo>
                    <a:lnTo>
                      <a:pt x="10797" y="3952"/>
                    </a:lnTo>
                    <a:lnTo>
                      <a:pt x="10765" y="3867"/>
                    </a:lnTo>
                    <a:lnTo>
                      <a:pt x="10792" y="3836"/>
                    </a:lnTo>
                    <a:lnTo>
                      <a:pt x="10867" y="3910"/>
                    </a:lnTo>
                    <a:lnTo>
                      <a:pt x="10948" y="3910"/>
                    </a:lnTo>
                    <a:lnTo>
                      <a:pt x="11021" y="3887"/>
                    </a:lnTo>
                    <a:lnTo>
                      <a:pt x="10920" y="3806"/>
                    </a:lnTo>
                    <a:lnTo>
                      <a:pt x="11091" y="3769"/>
                    </a:lnTo>
                    <a:lnTo>
                      <a:pt x="11167" y="3782"/>
                    </a:lnTo>
                    <a:lnTo>
                      <a:pt x="11253" y="3787"/>
                    </a:lnTo>
                    <a:lnTo>
                      <a:pt x="11253" y="3816"/>
                    </a:lnTo>
                    <a:lnTo>
                      <a:pt x="11302" y="3882"/>
                    </a:lnTo>
                    <a:lnTo>
                      <a:pt x="11416" y="3806"/>
                    </a:lnTo>
                    <a:lnTo>
                      <a:pt x="11473" y="3762"/>
                    </a:lnTo>
                    <a:lnTo>
                      <a:pt x="11642" y="3754"/>
                    </a:lnTo>
                    <a:lnTo>
                      <a:pt x="11664" y="3718"/>
                    </a:lnTo>
                    <a:lnTo>
                      <a:pt x="11537" y="3675"/>
                    </a:lnTo>
                    <a:lnTo>
                      <a:pt x="11517" y="3621"/>
                    </a:lnTo>
                    <a:lnTo>
                      <a:pt x="11465" y="3542"/>
                    </a:lnTo>
                    <a:lnTo>
                      <a:pt x="11509" y="3442"/>
                    </a:lnTo>
                    <a:lnTo>
                      <a:pt x="11574" y="3387"/>
                    </a:lnTo>
                    <a:lnTo>
                      <a:pt x="11595" y="3224"/>
                    </a:lnTo>
                    <a:lnTo>
                      <a:pt x="11637" y="3237"/>
                    </a:lnTo>
                    <a:lnTo>
                      <a:pt x="11697" y="3208"/>
                    </a:lnTo>
                    <a:lnTo>
                      <a:pt x="11690" y="3173"/>
                    </a:lnTo>
                    <a:lnTo>
                      <a:pt x="11780" y="3077"/>
                    </a:lnTo>
                    <a:lnTo>
                      <a:pt x="11818" y="3005"/>
                    </a:lnTo>
                    <a:lnTo>
                      <a:pt x="11935" y="2990"/>
                    </a:lnTo>
                    <a:lnTo>
                      <a:pt x="11951" y="3038"/>
                    </a:lnTo>
                    <a:lnTo>
                      <a:pt x="12157" y="3070"/>
                    </a:lnTo>
                    <a:lnTo>
                      <a:pt x="12199" y="3101"/>
                    </a:lnTo>
                    <a:lnTo>
                      <a:pt x="12083" y="3144"/>
                    </a:lnTo>
                    <a:lnTo>
                      <a:pt x="12064" y="3170"/>
                    </a:lnTo>
                    <a:lnTo>
                      <a:pt x="12214" y="3208"/>
                    </a:lnTo>
                    <a:lnTo>
                      <a:pt x="12195" y="3271"/>
                    </a:lnTo>
                    <a:lnTo>
                      <a:pt x="12275" y="3298"/>
                    </a:lnTo>
                    <a:lnTo>
                      <a:pt x="12438" y="3220"/>
                    </a:lnTo>
                    <a:lnTo>
                      <a:pt x="12574" y="3198"/>
                    </a:lnTo>
                    <a:lnTo>
                      <a:pt x="12589" y="3151"/>
                    </a:lnTo>
                    <a:lnTo>
                      <a:pt x="12460" y="3158"/>
                    </a:lnTo>
                    <a:lnTo>
                      <a:pt x="12389" y="3126"/>
                    </a:lnTo>
                    <a:lnTo>
                      <a:pt x="12364" y="3045"/>
                    </a:lnTo>
                    <a:lnTo>
                      <a:pt x="12463" y="2998"/>
                    </a:lnTo>
                    <a:lnTo>
                      <a:pt x="12579" y="2991"/>
                    </a:lnTo>
                    <a:lnTo>
                      <a:pt x="12652" y="2949"/>
                    </a:lnTo>
                    <a:lnTo>
                      <a:pt x="12748" y="2939"/>
                    </a:lnTo>
                    <a:lnTo>
                      <a:pt x="12852" y="2919"/>
                    </a:lnTo>
                    <a:lnTo>
                      <a:pt x="12864" y="2946"/>
                    </a:lnTo>
                    <a:lnTo>
                      <a:pt x="12695" y="2998"/>
                    </a:lnTo>
                    <a:lnTo>
                      <a:pt x="12780" y="3050"/>
                    </a:lnTo>
                    <a:lnTo>
                      <a:pt x="12702" y="3160"/>
                    </a:lnTo>
                    <a:lnTo>
                      <a:pt x="12615" y="3180"/>
                    </a:lnTo>
                    <a:lnTo>
                      <a:pt x="12746" y="3259"/>
                    </a:lnTo>
                    <a:lnTo>
                      <a:pt x="12906" y="3309"/>
                    </a:lnTo>
                    <a:lnTo>
                      <a:pt x="13103" y="3424"/>
                    </a:lnTo>
                    <a:lnTo>
                      <a:pt x="13163" y="3466"/>
                    </a:lnTo>
                    <a:lnTo>
                      <a:pt x="13241" y="3481"/>
                    </a:lnTo>
                    <a:lnTo>
                      <a:pt x="13330" y="3532"/>
                    </a:lnTo>
                    <a:lnTo>
                      <a:pt x="13391" y="3626"/>
                    </a:lnTo>
                    <a:lnTo>
                      <a:pt x="13389" y="3686"/>
                    </a:lnTo>
                    <a:lnTo>
                      <a:pt x="13249" y="3760"/>
                    </a:lnTo>
                    <a:lnTo>
                      <a:pt x="13130" y="3747"/>
                    </a:lnTo>
                    <a:lnTo>
                      <a:pt x="12975" y="3769"/>
                    </a:lnTo>
                    <a:lnTo>
                      <a:pt x="12766" y="3715"/>
                    </a:lnTo>
                    <a:lnTo>
                      <a:pt x="12507" y="3616"/>
                    </a:lnTo>
                    <a:lnTo>
                      <a:pt x="12281" y="3619"/>
                    </a:lnTo>
                    <a:lnTo>
                      <a:pt x="12126" y="3658"/>
                    </a:lnTo>
                    <a:lnTo>
                      <a:pt x="11970" y="3749"/>
                    </a:lnTo>
                    <a:lnTo>
                      <a:pt x="11701" y="3730"/>
                    </a:lnTo>
                    <a:lnTo>
                      <a:pt x="11650" y="3838"/>
                    </a:lnTo>
                    <a:lnTo>
                      <a:pt x="11431" y="3845"/>
                    </a:lnTo>
                    <a:lnTo>
                      <a:pt x="11278" y="3981"/>
                    </a:lnTo>
                    <a:lnTo>
                      <a:pt x="11374" y="4052"/>
                    </a:lnTo>
                    <a:lnTo>
                      <a:pt x="11308" y="4164"/>
                    </a:lnTo>
                    <a:lnTo>
                      <a:pt x="11421" y="4247"/>
                    </a:lnTo>
                    <a:lnTo>
                      <a:pt x="11519" y="4395"/>
                    </a:lnTo>
                    <a:lnTo>
                      <a:pt x="11682" y="4393"/>
                    </a:lnTo>
                    <a:lnTo>
                      <a:pt x="11834" y="4474"/>
                    </a:lnTo>
                    <a:lnTo>
                      <a:pt x="11936" y="4456"/>
                    </a:lnTo>
                    <a:lnTo>
                      <a:pt x="11965" y="4393"/>
                    </a:lnTo>
                    <a:lnTo>
                      <a:pt x="12128" y="4398"/>
                    </a:lnTo>
                    <a:lnTo>
                      <a:pt x="12258" y="4479"/>
                    </a:lnTo>
                    <a:lnTo>
                      <a:pt x="12483" y="4462"/>
                    </a:lnTo>
                    <a:lnTo>
                      <a:pt x="12573" y="4375"/>
                    </a:lnTo>
                    <a:lnTo>
                      <a:pt x="12700" y="4410"/>
                    </a:lnTo>
                    <a:lnTo>
                      <a:pt x="12788" y="4397"/>
                    </a:lnTo>
                    <a:lnTo>
                      <a:pt x="12743" y="4454"/>
                    </a:lnTo>
                    <a:lnTo>
                      <a:pt x="12808" y="4523"/>
                    </a:lnTo>
                    <a:lnTo>
                      <a:pt x="12781" y="4585"/>
                    </a:lnTo>
                    <a:lnTo>
                      <a:pt x="12815" y="4703"/>
                    </a:lnTo>
                    <a:lnTo>
                      <a:pt x="12812" y="4708"/>
                    </a:lnTo>
                    <a:lnTo>
                      <a:pt x="12753" y="4818"/>
                    </a:lnTo>
                    <a:lnTo>
                      <a:pt x="12716" y="4944"/>
                    </a:lnTo>
                    <a:lnTo>
                      <a:pt x="12712" y="4946"/>
                    </a:lnTo>
                    <a:lnTo>
                      <a:pt x="12695" y="4986"/>
                    </a:lnTo>
                    <a:lnTo>
                      <a:pt x="12680" y="5105"/>
                    </a:lnTo>
                    <a:lnTo>
                      <a:pt x="12648" y="5179"/>
                    </a:lnTo>
                    <a:lnTo>
                      <a:pt x="12660" y="5188"/>
                    </a:lnTo>
                    <a:lnTo>
                      <a:pt x="12620" y="5242"/>
                    </a:lnTo>
                    <a:lnTo>
                      <a:pt x="12547" y="5282"/>
                    </a:lnTo>
                    <a:lnTo>
                      <a:pt x="12423" y="5272"/>
                    </a:lnTo>
                    <a:lnTo>
                      <a:pt x="12291" y="5235"/>
                    </a:lnTo>
                    <a:lnTo>
                      <a:pt x="12259" y="5287"/>
                    </a:lnTo>
                    <a:lnTo>
                      <a:pt x="12209" y="5208"/>
                    </a:lnTo>
                    <a:lnTo>
                      <a:pt x="12093" y="5188"/>
                    </a:lnTo>
                    <a:lnTo>
                      <a:pt x="11955" y="5201"/>
                    </a:lnTo>
                    <a:lnTo>
                      <a:pt x="11892" y="5247"/>
                    </a:lnTo>
                    <a:lnTo>
                      <a:pt x="11771" y="5297"/>
                    </a:lnTo>
                    <a:lnTo>
                      <a:pt x="11696" y="5272"/>
                    </a:lnTo>
                    <a:lnTo>
                      <a:pt x="11534" y="5225"/>
                    </a:lnTo>
                    <a:lnTo>
                      <a:pt x="11377" y="5183"/>
                    </a:lnTo>
                    <a:lnTo>
                      <a:pt x="11165" y="5185"/>
                    </a:lnTo>
                    <a:lnTo>
                      <a:pt x="11125" y="5132"/>
                    </a:lnTo>
                    <a:lnTo>
                      <a:pt x="10967" y="5114"/>
                    </a:lnTo>
                    <a:lnTo>
                      <a:pt x="10914" y="5087"/>
                    </a:lnTo>
                    <a:lnTo>
                      <a:pt x="10856" y="5087"/>
                    </a:lnTo>
                    <a:lnTo>
                      <a:pt x="10802" y="5016"/>
                    </a:lnTo>
                    <a:lnTo>
                      <a:pt x="10588" y="4983"/>
                    </a:lnTo>
                    <a:lnTo>
                      <a:pt x="10478" y="5004"/>
                    </a:lnTo>
                    <a:lnTo>
                      <a:pt x="10362" y="5078"/>
                    </a:lnTo>
                    <a:lnTo>
                      <a:pt x="10308" y="5156"/>
                    </a:lnTo>
                    <a:lnTo>
                      <a:pt x="10342" y="5279"/>
                    </a:lnTo>
                    <a:lnTo>
                      <a:pt x="10263" y="5353"/>
                    </a:lnTo>
                    <a:lnTo>
                      <a:pt x="10182" y="5395"/>
                    </a:lnTo>
                    <a:lnTo>
                      <a:pt x="10014" y="5314"/>
                    </a:lnTo>
                    <a:lnTo>
                      <a:pt x="9792" y="5247"/>
                    </a:lnTo>
                    <a:lnTo>
                      <a:pt x="9650" y="5217"/>
                    </a:lnTo>
                    <a:lnTo>
                      <a:pt x="9588" y="5075"/>
                    </a:lnTo>
                    <a:lnTo>
                      <a:pt x="9386" y="5004"/>
                    </a:lnTo>
                    <a:lnTo>
                      <a:pt x="9258" y="4977"/>
                    </a:lnTo>
                    <a:lnTo>
                      <a:pt x="9191" y="4991"/>
                    </a:lnTo>
                    <a:lnTo>
                      <a:pt x="9016" y="4937"/>
                    </a:lnTo>
                    <a:lnTo>
                      <a:pt x="8960" y="4912"/>
                    </a:lnTo>
                    <a:lnTo>
                      <a:pt x="8932" y="4838"/>
                    </a:lnTo>
                    <a:lnTo>
                      <a:pt x="8852" y="4836"/>
                    </a:lnTo>
                    <a:lnTo>
                      <a:pt x="8837" y="4750"/>
                    </a:lnTo>
                    <a:lnTo>
                      <a:pt x="8948" y="4673"/>
                    </a:lnTo>
                    <a:lnTo>
                      <a:pt x="8987" y="4542"/>
                    </a:lnTo>
                    <a:lnTo>
                      <a:pt x="8942" y="4503"/>
                    </a:lnTo>
                    <a:lnTo>
                      <a:pt x="8953" y="4434"/>
                    </a:lnTo>
                    <a:lnTo>
                      <a:pt x="9039" y="4360"/>
                    </a:lnTo>
                    <a:lnTo>
                      <a:pt x="9033" y="4331"/>
                    </a:lnTo>
                    <a:lnTo>
                      <a:pt x="8900" y="4387"/>
                    </a:lnTo>
                    <a:lnTo>
                      <a:pt x="8916" y="4311"/>
                    </a:lnTo>
                    <a:lnTo>
                      <a:pt x="8817" y="4292"/>
                    </a:lnTo>
                    <a:lnTo>
                      <a:pt x="8647" y="4353"/>
                    </a:lnTo>
                    <a:lnTo>
                      <a:pt x="8546" y="4361"/>
                    </a:lnTo>
                    <a:lnTo>
                      <a:pt x="8494" y="4326"/>
                    </a:lnTo>
                    <a:lnTo>
                      <a:pt x="8341" y="4328"/>
                    </a:lnTo>
                    <a:lnTo>
                      <a:pt x="8191" y="4387"/>
                    </a:lnTo>
                    <a:lnTo>
                      <a:pt x="8124" y="4365"/>
                    </a:lnTo>
                    <a:lnTo>
                      <a:pt x="7886" y="4377"/>
                    </a:lnTo>
                    <a:lnTo>
                      <a:pt x="7639" y="4403"/>
                    </a:lnTo>
                    <a:lnTo>
                      <a:pt x="7491" y="4449"/>
                    </a:lnTo>
                    <a:lnTo>
                      <a:pt x="7385" y="4513"/>
                    </a:lnTo>
                    <a:lnTo>
                      <a:pt x="7226" y="4538"/>
                    </a:lnTo>
                    <a:lnTo>
                      <a:pt x="7066" y="4622"/>
                    </a:lnTo>
                    <a:lnTo>
                      <a:pt x="7008" y="4621"/>
                    </a:lnTo>
                    <a:lnTo>
                      <a:pt x="6875" y="4587"/>
                    </a:lnTo>
                    <a:lnTo>
                      <a:pt x="6742" y="4597"/>
                    </a:lnTo>
                    <a:lnTo>
                      <a:pt x="6681" y="4533"/>
                    </a:lnTo>
                    <a:lnTo>
                      <a:pt x="6583" y="4531"/>
                    </a:lnTo>
                    <a:lnTo>
                      <a:pt x="6508" y="4626"/>
                    </a:lnTo>
                    <a:lnTo>
                      <a:pt x="6365" y="4786"/>
                    </a:lnTo>
                    <a:lnTo>
                      <a:pt x="6242" y="4850"/>
                    </a:lnTo>
                    <a:lnTo>
                      <a:pt x="6083" y="4920"/>
                    </a:lnTo>
                    <a:lnTo>
                      <a:pt x="5961" y="5026"/>
                    </a:lnTo>
                    <a:lnTo>
                      <a:pt x="5913" y="5110"/>
                    </a:lnTo>
                    <a:lnTo>
                      <a:pt x="5817" y="5249"/>
                    </a:lnTo>
                    <a:lnTo>
                      <a:pt x="5787" y="5449"/>
                    </a:lnTo>
                    <a:lnTo>
                      <a:pt x="5631" y="5585"/>
                    </a:lnTo>
                    <a:lnTo>
                      <a:pt x="5548" y="5629"/>
                    </a:lnTo>
                    <a:lnTo>
                      <a:pt x="5407" y="5740"/>
                    </a:lnTo>
                    <a:lnTo>
                      <a:pt x="5274" y="5759"/>
                    </a:lnTo>
                    <a:lnTo>
                      <a:pt x="5185" y="5824"/>
                    </a:lnTo>
                    <a:lnTo>
                      <a:pt x="5047" y="5994"/>
                    </a:lnTo>
                    <a:lnTo>
                      <a:pt x="4939" y="6056"/>
                    </a:lnTo>
                    <a:lnTo>
                      <a:pt x="4860" y="6161"/>
                    </a:lnTo>
                    <a:lnTo>
                      <a:pt x="4829" y="6250"/>
                    </a:lnTo>
                    <a:lnTo>
                      <a:pt x="4767" y="6349"/>
                    </a:lnTo>
                    <a:lnTo>
                      <a:pt x="4713" y="6376"/>
                    </a:lnTo>
                    <a:lnTo>
                      <a:pt x="4609" y="6486"/>
                    </a:lnTo>
                    <a:lnTo>
                      <a:pt x="4530" y="6607"/>
                    </a:lnTo>
                    <a:lnTo>
                      <a:pt x="4523" y="6664"/>
                    </a:lnTo>
                    <a:lnTo>
                      <a:pt x="4454" y="6755"/>
                    </a:lnTo>
                    <a:lnTo>
                      <a:pt x="4392" y="6802"/>
                    </a:lnTo>
                    <a:lnTo>
                      <a:pt x="4365" y="6883"/>
                    </a:lnTo>
                    <a:lnTo>
                      <a:pt x="4340" y="6957"/>
                    </a:lnTo>
                    <a:lnTo>
                      <a:pt x="4393" y="7033"/>
                    </a:lnTo>
                    <a:lnTo>
                      <a:pt x="4409" y="7115"/>
                    </a:lnTo>
                    <a:lnTo>
                      <a:pt x="4375" y="7203"/>
                    </a:lnTo>
                    <a:lnTo>
                      <a:pt x="4372" y="7290"/>
                    </a:lnTo>
                    <a:lnTo>
                      <a:pt x="4350" y="7465"/>
                    </a:lnTo>
                    <a:lnTo>
                      <a:pt x="4299" y="7634"/>
                    </a:lnTo>
                    <a:lnTo>
                      <a:pt x="4244" y="7723"/>
                    </a:lnTo>
                    <a:lnTo>
                      <a:pt x="4237" y="7819"/>
                    </a:lnTo>
                    <a:lnTo>
                      <a:pt x="4186" y="7911"/>
                    </a:lnTo>
                    <a:lnTo>
                      <a:pt x="4097" y="8038"/>
                    </a:lnTo>
                    <a:lnTo>
                      <a:pt x="4031" y="8071"/>
                    </a:lnTo>
                    <a:lnTo>
                      <a:pt x="4089" y="8137"/>
                    </a:lnTo>
                    <a:lnTo>
                      <a:pt x="4124" y="8278"/>
                    </a:lnTo>
                    <a:lnTo>
                      <a:pt x="4094" y="8358"/>
                    </a:lnTo>
                    <a:lnTo>
                      <a:pt x="4097" y="8499"/>
                    </a:lnTo>
                    <a:lnTo>
                      <a:pt x="4101" y="8538"/>
                    </a:lnTo>
                    <a:lnTo>
                      <a:pt x="4139" y="8576"/>
                    </a:lnTo>
                    <a:lnTo>
                      <a:pt x="4134" y="8603"/>
                    </a:lnTo>
                    <a:lnTo>
                      <a:pt x="4159" y="8655"/>
                    </a:lnTo>
                    <a:lnTo>
                      <a:pt x="4218" y="8667"/>
                    </a:lnTo>
                    <a:lnTo>
                      <a:pt x="4287" y="8745"/>
                    </a:lnTo>
                    <a:lnTo>
                      <a:pt x="4326" y="8775"/>
                    </a:lnTo>
                    <a:lnTo>
                      <a:pt x="4343" y="8815"/>
                    </a:lnTo>
                    <a:lnTo>
                      <a:pt x="4350" y="8896"/>
                    </a:lnTo>
                    <a:lnTo>
                      <a:pt x="4382" y="8933"/>
                    </a:lnTo>
                    <a:lnTo>
                      <a:pt x="4417" y="8957"/>
                    </a:lnTo>
                    <a:lnTo>
                      <a:pt x="4467" y="9029"/>
                    </a:lnTo>
                    <a:lnTo>
                      <a:pt x="4523" y="9137"/>
                    </a:lnTo>
                    <a:lnTo>
                      <a:pt x="4530" y="9275"/>
                    </a:lnTo>
                    <a:lnTo>
                      <a:pt x="4550" y="9342"/>
                    </a:lnTo>
                    <a:lnTo>
                      <a:pt x="4621" y="9442"/>
                    </a:lnTo>
                    <a:lnTo>
                      <a:pt x="4725" y="9516"/>
                    </a:lnTo>
                    <a:lnTo>
                      <a:pt x="4767" y="9529"/>
                    </a:lnTo>
                    <a:lnTo>
                      <a:pt x="4863" y="9649"/>
                    </a:lnTo>
                    <a:lnTo>
                      <a:pt x="4991" y="9751"/>
                    </a:lnTo>
                    <a:lnTo>
                      <a:pt x="5127" y="9893"/>
                    </a:lnTo>
                    <a:lnTo>
                      <a:pt x="5287" y="9982"/>
                    </a:lnTo>
                    <a:lnTo>
                      <a:pt x="5331" y="9980"/>
                    </a:lnTo>
                    <a:lnTo>
                      <a:pt x="5361" y="9985"/>
                    </a:lnTo>
                    <a:lnTo>
                      <a:pt x="5525" y="9916"/>
                    </a:lnTo>
                    <a:lnTo>
                      <a:pt x="5641" y="9862"/>
                    </a:lnTo>
                    <a:lnTo>
                      <a:pt x="5838" y="9830"/>
                    </a:lnTo>
                    <a:lnTo>
                      <a:pt x="5944" y="9829"/>
                    </a:lnTo>
                    <a:lnTo>
                      <a:pt x="6060" y="9864"/>
                    </a:lnTo>
                    <a:lnTo>
                      <a:pt x="6136" y="9862"/>
                    </a:lnTo>
                    <a:lnTo>
                      <a:pt x="6285" y="9915"/>
                    </a:lnTo>
                    <a:lnTo>
                      <a:pt x="6440" y="9861"/>
                    </a:lnTo>
                    <a:lnTo>
                      <a:pt x="6538" y="9797"/>
                    </a:lnTo>
                    <a:lnTo>
                      <a:pt x="6812" y="9689"/>
                    </a:lnTo>
                    <a:lnTo>
                      <a:pt x="6955" y="9649"/>
                    </a:lnTo>
                    <a:lnTo>
                      <a:pt x="7100" y="9627"/>
                    </a:lnTo>
                    <a:lnTo>
                      <a:pt x="7255" y="9627"/>
                    </a:lnTo>
                    <a:lnTo>
                      <a:pt x="7388" y="9625"/>
                    </a:lnTo>
                    <a:lnTo>
                      <a:pt x="7509" y="9748"/>
                    </a:lnTo>
                    <a:lnTo>
                      <a:pt x="7565" y="9883"/>
                    </a:lnTo>
                    <a:lnTo>
                      <a:pt x="7657" y="9999"/>
                    </a:lnTo>
                    <a:lnTo>
                      <a:pt x="7802" y="10002"/>
                    </a:lnTo>
                    <a:lnTo>
                      <a:pt x="7871" y="9962"/>
                    </a:lnTo>
                    <a:lnTo>
                      <a:pt x="7940" y="9970"/>
                    </a:lnTo>
                    <a:lnTo>
                      <a:pt x="8129" y="9904"/>
                    </a:lnTo>
                    <a:lnTo>
                      <a:pt x="8127" y="9955"/>
                    </a:lnTo>
                    <a:lnTo>
                      <a:pt x="8172" y="9982"/>
                    </a:lnTo>
                    <a:lnTo>
                      <a:pt x="8208" y="10066"/>
                    </a:lnTo>
                    <a:lnTo>
                      <a:pt x="8290" y="10096"/>
                    </a:lnTo>
                    <a:lnTo>
                      <a:pt x="8359" y="10221"/>
                    </a:lnTo>
                    <a:lnTo>
                      <a:pt x="8332" y="10367"/>
                    </a:lnTo>
                    <a:lnTo>
                      <a:pt x="8267" y="10578"/>
                    </a:lnTo>
                    <a:lnTo>
                      <a:pt x="8302" y="10606"/>
                    </a:lnTo>
                    <a:lnTo>
                      <a:pt x="8265" y="10744"/>
                    </a:lnTo>
                    <a:lnTo>
                      <a:pt x="8220" y="10881"/>
                    </a:lnTo>
                    <a:lnTo>
                      <a:pt x="8181" y="10940"/>
                    </a:lnTo>
                    <a:lnTo>
                      <a:pt x="8174" y="11002"/>
                    </a:lnTo>
                    <a:lnTo>
                      <a:pt x="8287" y="11196"/>
                    </a:lnTo>
                    <a:lnTo>
                      <a:pt x="8410" y="11349"/>
                    </a:lnTo>
                    <a:lnTo>
                      <a:pt x="8600" y="11537"/>
                    </a:lnTo>
                    <a:lnTo>
                      <a:pt x="8755" y="11734"/>
                    </a:lnTo>
                    <a:lnTo>
                      <a:pt x="8805" y="11874"/>
                    </a:lnTo>
                    <a:lnTo>
                      <a:pt x="8832" y="11931"/>
                    </a:lnTo>
                    <a:lnTo>
                      <a:pt x="8815" y="11968"/>
                    </a:lnTo>
                    <a:lnTo>
                      <a:pt x="8910" y="12086"/>
                    </a:lnTo>
                    <a:lnTo>
                      <a:pt x="8950" y="12209"/>
                    </a:lnTo>
                    <a:lnTo>
                      <a:pt x="9011" y="12387"/>
                    </a:lnTo>
                    <a:lnTo>
                      <a:pt x="8957" y="12461"/>
                    </a:lnTo>
                    <a:lnTo>
                      <a:pt x="8948" y="12500"/>
                    </a:lnTo>
                    <a:lnTo>
                      <a:pt x="8996" y="12610"/>
                    </a:lnTo>
                    <a:lnTo>
                      <a:pt x="9048" y="12722"/>
                    </a:lnTo>
                    <a:lnTo>
                      <a:pt x="9105" y="12788"/>
                    </a:lnTo>
                    <a:lnTo>
                      <a:pt x="9117" y="12891"/>
                    </a:lnTo>
                    <a:lnTo>
                      <a:pt x="9103" y="13027"/>
                    </a:lnTo>
                    <a:lnTo>
                      <a:pt x="9048" y="13108"/>
                    </a:lnTo>
                    <a:lnTo>
                      <a:pt x="8948" y="13227"/>
                    </a:lnTo>
                    <a:lnTo>
                      <a:pt x="8908" y="13301"/>
                    </a:lnTo>
                    <a:lnTo>
                      <a:pt x="8857" y="13466"/>
                    </a:lnTo>
                    <a:lnTo>
                      <a:pt x="8852" y="13544"/>
                    </a:lnTo>
                    <a:lnTo>
                      <a:pt x="8800" y="13709"/>
                    </a:lnTo>
                    <a:lnTo>
                      <a:pt x="8783" y="13865"/>
                    </a:lnTo>
                    <a:lnTo>
                      <a:pt x="8807" y="13978"/>
                    </a:lnTo>
                    <a:lnTo>
                      <a:pt x="8827" y="14114"/>
                    </a:lnTo>
                    <a:lnTo>
                      <a:pt x="8980" y="14288"/>
                    </a:lnTo>
                    <a:lnTo>
                      <a:pt x="9026" y="14399"/>
                    </a:lnTo>
                    <a:lnTo>
                      <a:pt x="9130" y="14609"/>
                    </a:lnTo>
                    <a:lnTo>
                      <a:pt x="9228" y="14754"/>
                    </a:lnTo>
                    <a:lnTo>
                      <a:pt x="9300" y="14825"/>
                    </a:lnTo>
                    <a:lnTo>
                      <a:pt x="9327" y="14919"/>
                    </a:lnTo>
                    <a:lnTo>
                      <a:pt x="9346" y="15124"/>
                    </a:lnTo>
                    <a:lnTo>
                      <a:pt x="9420" y="15387"/>
                    </a:lnTo>
                    <a:lnTo>
                      <a:pt x="9469" y="15510"/>
                    </a:lnTo>
                    <a:lnTo>
                      <a:pt x="9517" y="15671"/>
                    </a:lnTo>
                    <a:lnTo>
                      <a:pt x="9590" y="15793"/>
                    </a:lnTo>
                    <a:lnTo>
                      <a:pt x="9721" y="15919"/>
                    </a:lnTo>
                    <a:lnTo>
                      <a:pt x="9851" y="16131"/>
                    </a:lnTo>
                    <a:lnTo>
                      <a:pt x="9940" y="16267"/>
                    </a:lnTo>
                    <a:lnTo>
                      <a:pt x="10053" y="16417"/>
                    </a:lnTo>
                    <a:lnTo>
                      <a:pt x="10064" y="16540"/>
                    </a:lnTo>
                    <a:lnTo>
                      <a:pt x="10014" y="16569"/>
                    </a:lnTo>
                    <a:lnTo>
                      <a:pt x="10071" y="16673"/>
                    </a:lnTo>
                    <a:lnTo>
                      <a:pt x="10076" y="16766"/>
                    </a:lnTo>
                    <a:lnTo>
                      <a:pt x="10098" y="16808"/>
                    </a:lnTo>
                    <a:lnTo>
                      <a:pt x="10105" y="16786"/>
                    </a:lnTo>
                    <a:lnTo>
                      <a:pt x="10175" y="16855"/>
                    </a:lnTo>
                    <a:lnTo>
                      <a:pt x="10228" y="16858"/>
                    </a:lnTo>
                    <a:lnTo>
                      <a:pt x="10295" y="16912"/>
                    </a:lnTo>
                    <a:lnTo>
                      <a:pt x="10366" y="16909"/>
                    </a:lnTo>
                    <a:lnTo>
                      <a:pt x="10460" y="16850"/>
                    </a:lnTo>
                    <a:lnTo>
                      <a:pt x="10591" y="16826"/>
                    </a:lnTo>
                    <a:lnTo>
                      <a:pt x="10751" y="16766"/>
                    </a:lnTo>
                    <a:lnTo>
                      <a:pt x="10817" y="16772"/>
                    </a:lnTo>
                    <a:lnTo>
                      <a:pt x="10911" y="16754"/>
                    </a:lnTo>
                    <a:lnTo>
                      <a:pt x="11079" y="16784"/>
                    </a:lnTo>
                    <a:lnTo>
                      <a:pt x="11159" y="16754"/>
                    </a:lnTo>
                    <a:lnTo>
                      <a:pt x="11253" y="16777"/>
                    </a:lnTo>
                    <a:lnTo>
                      <a:pt x="11273" y="16734"/>
                    </a:lnTo>
                    <a:lnTo>
                      <a:pt x="11354" y="16725"/>
                    </a:lnTo>
                    <a:lnTo>
                      <a:pt x="11520" y="16665"/>
                    </a:lnTo>
                    <a:lnTo>
                      <a:pt x="11643" y="16594"/>
                    </a:lnTo>
                    <a:lnTo>
                      <a:pt x="11761" y="16500"/>
                    </a:lnTo>
                    <a:lnTo>
                      <a:pt x="11951" y="16335"/>
                    </a:lnTo>
                    <a:lnTo>
                      <a:pt x="12052" y="16219"/>
                    </a:lnTo>
                    <a:lnTo>
                      <a:pt x="12103" y="16136"/>
                    </a:lnTo>
                    <a:lnTo>
                      <a:pt x="12179" y="16054"/>
                    </a:lnTo>
                    <a:lnTo>
                      <a:pt x="12212" y="16030"/>
                    </a:lnTo>
                    <a:lnTo>
                      <a:pt x="12330" y="15948"/>
                    </a:lnTo>
                    <a:lnTo>
                      <a:pt x="12379" y="15872"/>
                    </a:lnTo>
                    <a:lnTo>
                      <a:pt x="12411" y="15735"/>
                    </a:lnTo>
                    <a:lnTo>
                      <a:pt x="12463" y="15614"/>
                    </a:lnTo>
                    <a:lnTo>
                      <a:pt x="12483" y="15525"/>
                    </a:lnTo>
                    <a:lnTo>
                      <a:pt x="12443" y="15515"/>
                    </a:lnTo>
                    <a:lnTo>
                      <a:pt x="12434" y="15444"/>
                    </a:lnTo>
                    <a:lnTo>
                      <a:pt x="12512" y="15380"/>
                    </a:lnTo>
                    <a:lnTo>
                      <a:pt x="12722" y="15289"/>
                    </a:lnTo>
                    <a:lnTo>
                      <a:pt x="12865" y="15232"/>
                    </a:lnTo>
                    <a:lnTo>
                      <a:pt x="12941" y="15172"/>
                    </a:lnTo>
                    <a:lnTo>
                      <a:pt x="12973" y="15099"/>
                    </a:lnTo>
                    <a:lnTo>
                      <a:pt x="12936" y="15071"/>
                    </a:lnTo>
                    <a:lnTo>
                      <a:pt x="12971" y="14991"/>
                    </a:lnTo>
                    <a:lnTo>
                      <a:pt x="12992" y="14821"/>
                    </a:lnTo>
                    <a:lnTo>
                      <a:pt x="12960" y="14830"/>
                    </a:lnTo>
                    <a:lnTo>
                      <a:pt x="12963" y="14778"/>
                    </a:lnTo>
                    <a:lnTo>
                      <a:pt x="12938" y="14677"/>
                    </a:lnTo>
                    <a:lnTo>
                      <a:pt x="12865" y="14544"/>
                    </a:lnTo>
                    <a:lnTo>
                      <a:pt x="12891" y="14419"/>
                    </a:lnTo>
                    <a:lnTo>
                      <a:pt x="12965" y="14377"/>
                    </a:lnTo>
                    <a:lnTo>
                      <a:pt x="13096" y="14252"/>
                    </a:lnTo>
                    <a:lnTo>
                      <a:pt x="13165" y="14220"/>
                    </a:lnTo>
                    <a:lnTo>
                      <a:pt x="13375" y="14029"/>
                    </a:lnTo>
                    <a:lnTo>
                      <a:pt x="13577" y="13943"/>
                    </a:lnTo>
                    <a:lnTo>
                      <a:pt x="13742" y="13874"/>
                    </a:lnTo>
                    <a:lnTo>
                      <a:pt x="13862" y="13763"/>
                    </a:lnTo>
                    <a:lnTo>
                      <a:pt x="13939" y="13638"/>
                    </a:lnTo>
                    <a:lnTo>
                      <a:pt x="14002" y="13510"/>
                    </a:lnTo>
                    <a:lnTo>
                      <a:pt x="13978" y="13421"/>
                    </a:lnTo>
                    <a:lnTo>
                      <a:pt x="13992" y="13136"/>
                    </a:lnTo>
                    <a:lnTo>
                      <a:pt x="13980" y="12976"/>
                    </a:lnTo>
                    <a:lnTo>
                      <a:pt x="13998" y="12793"/>
                    </a:lnTo>
                    <a:lnTo>
                      <a:pt x="13975" y="12711"/>
                    </a:lnTo>
                    <a:lnTo>
                      <a:pt x="13911" y="12672"/>
                    </a:lnTo>
                    <a:lnTo>
                      <a:pt x="13847" y="12490"/>
                    </a:lnTo>
                    <a:lnTo>
                      <a:pt x="13790" y="12374"/>
                    </a:lnTo>
                    <a:lnTo>
                      <a:pt x="13805" y="12285"/>
                    </a:lnTo>
                    <a:lnTo>
                      <a:pt x="13796" y="12229"/>
                    </a:lnTo>
                    <a:lnTo>
                      <a:pt x="13850" y="12116"/>
                    </a:lnTo>
                    <a:lnTo>
                      <a:pt x="13847" y="12069"/>
                    </a:lnTo>
                    <a:lnTo>
                      <a:pt x="13734" y="12002"/>
                    </a:lnTo>
                    <a:lnTo>
                      <a:pt x="13726" y="11896"/>
                    </a:lnTo>
                    <a:lnTo>
                      <a:pt x="13815" y="11667"/>
                    </a:lnTo>
                    <a:lnTo>
                      <a:pt x="13889" y="11605"/>
                    </a:lnTo>
                    <a:lnTo>
                      <a:pt x="13926" y="11482"/>
                    </a:lnTo>
                    <a:lnTo>
                      <a:pt x="13985" y="11406"/>
                    </a:lnTo>
                    <a:lnTo>
                      <a:pt x="14013" y="11275"/>
                    </a:lnTo>
                    <a:lnTo>
                      <a:pt x="14081" y="11261"/>
                    </a:lnTo>
                    <a:lnTo>
                      <a:pt x="14125" y="11182"/>
                    </a:lnTo>
                    <a:lnTo>
                      <a:pt x="14251" y="11108"/>
                    </a:lnTo>
                    <a:lnTo>
                      <a:pt x="14291" y="11064"/>
                    </a:lnTo>
                    <a:lnTo>
                      <a:pt x="14333" y="10965"/>
                    </a:lnTo>
                    <a:lnTo>
                      <a:pt x="14528" y="10739"/>
                    </a:lnTo>
                    <a:lnTo>
                      <a:pt x="14692" y="10598"/>
                    </a:lnTo>
                    <a:lnTo>
                      <a:pt x="14951" y="10411"/>
                    </a:lnTo>
                    <a:lnTo>
                      <a:pt x="15121" y="10261"/>
                    </a:lnTo>
                    <a:lnTo>
                      <a:pt x="15316" y="10005"/>
                    </a:lnTo>
                    <a:lnTo>
                      <a:pt x="15453" y="9798"/>
                    </a:lnTo>
                    <a:lnTo>
                      <a:pt x="15586" y="9526"/>
                    </a:lnTo>
                    <a:lnTo>
                      <a:pt x="15673" y="9288"/>
                    </a:lnTo>
                    <a:lnTo>
                      <a:pt x="15739" y="9083"/>
                    </a:lnTo>
                    <a:lnTo>
                      <a:pt x="15769" y="8883"/>
                    </a:lnTo>
                    <a:lnTo>
                      <a:pt x="15798" y="8817"/>
                    </a:lnTo>
                    <a:lnTo>
                      <a:pt x="15789" y="8721"/>
                    </a:lnTo>
                    <a:lnTo>
                      <a:pt x="15794" y="8613"/>
                    </a:lnTo>
                    <a:lnTo>
                      <a:pt x="15784" y="8563"/>
                    </a:lnTo>
                    <a:lnTo>
                      <a:pt x="15724" y="8565"/>
                    </a:lnTo>
                    <a:lnTo>
                      <a:pt x="15653" y="8627"/>
                    </a:lnTo>
                    <a:lnTo>
                      <a:pt x="15567" y="8645"/>
                    </a:lnTo>
                    <a:lnTo>
                      <a:pt x="15493" y="8672"/>
                    </a:lnTo>
                    <a:lnTo>
                      <a:pt x="15441" y="8676"/>
                    </a:lnTo>
                    <a:lnTo>
                      <a:pt x="15347" y="8682"/>
                    </a:lnTo>
                    <a:lnTo>
                      <a:pt x="15289" y="8716"/>
                    </a:lnTo>
                    <a:lnTo>
                      <a:pt x="15209" y="8728"/>
                    </a:lnTo>
                    <a:lnTo>
                      <a:pt x="15064" y="8785"/>
                    </a:lnTo>
                    <a:lnTo>
                      <a:pt x="14880" y="8807"/>
                    </a:lnTo>
                    <a:lnTo>
                      <a:pt x="14722" y="8854"/>
                    </a:lnTo>
                    <a:lnTo>
                      <a:pt x="14636" y="8852"/>
                    </a:lnTo>
                    <a:lnTo>
                      <a:pt x="14554" y="8777"/>
                    </a:lnTo>
                    <a:lnTo>
                      <a:pt x="14515" y="8701"/>
                    </a:lnTo>
                    <a:lnTo>
                      <a:pt x="14456" y="8667"/>
                    </a:lnTo>
                    <a:lnTo>
                      <a:pt x="14379" y="8617"/>
                    </a:lnTo>
                    <a:lnTo>
                      <a:pt x="14473" y="8573"/>
                    </a:lnTo>
                    <a:lnTo>
                      <a:pt x="14473" y="8497"/>
                    </a:lnTo>
                    <a:lnTo>
                      <a:pt x="14427" y="8440"/>
                    </a:lnTo>
                    <a:lnTo>
                      <a:pt x="14340" y="8386"/>
                    </a:lnTo>
                    <a:lnTo>
                      <a:pt x="14281" y="8324"/>
                    </a:lnTo>
                    <a:lnTo>
                      <a:pt x="14178" y="8218"/>
                    </a:lnTo>
                    <a:lnTo>
                      <a:pt x="14074" y="8115"/>
                    </a:lnTo>
                    <a:lnTo>
                      <a:pt x="13823" y="7945"/>
                    </a:lnTo>
                    <a:lnTo>
                      <a:pt x="13722" y="7856"/>
                    </a:lnTo>
                    <a:lnTo>
                      <a:pt x="13660" y="7693"/>
                    </a:lnTo>
                    <a:lnTo>
                      <a:pt x="13542" y="7486"/>
                    </a:lnTo>
                    <a:lnTo>
                      <a:pt x="13443" y="7420"/>
                    </a:lnTo>
                    <a:lnTo>
                      <a:pt x="13374" y="7376"/>
                    </a:lnTo>
                    <a:lnTo>
                      <a:pt x="13291" y="7166"/>
                    </a:lnTo>
                    <a:lnTo>
                      <a:pt x="13251" y="6984"/>
                    </a:lnTo>
                    <a:lnTo>
                      <a:pt x="13285" y="6954"/>
                    </a:lnTo>
                    <a:lnTo>
                      <a:pt x="13214" y="6782"/>
                    </a:lnTo>
                    <a:lnTo>
                      <a:pt x="13180" y="6747"/>
                    </a:lnTo>
                    <a:lnTo>
                      <a:pt x="12970" y="6592"/>
                    </a:lnTo>
                    <a:lnTo>
                      <a:pt x="12953" y="6481"/>
                    </a:lnTo>
                    <a:lnTo>
                      <a:pt x="12983" y="6450"/>
                    </a:lnTo>
                    <a:lnTo>
                      <a:pt x="12815" y="6262"/>
                    </a:lnTo>
                    <a:lnTo>
                      <a:pt x="12753" y="6166"/>
                    </a:lnTo>
                    <a:lnTo>
                      <a:pt x="12682" y="6075"/>
                    </a:lnTo>
                    <a:lnTo>
                      <a:pt x="12534" y="5814"/>
                    </a:lnTo>
                    <a:lnTo>
                      <a:pt x="12418" y="5649"/>
                    </a:lnTo>
                    <a:lnTo>
                      <a:pt x="12335" y="5476"/>
                    </a:lnTo>
                    <a:lnTo>
                      <a:pt x="12350" y="5462"/>
                    </a:lnTo>
                    <a:lnTo>
                      <a:pt x="12488" y="5696"/>
                    </a:lnTo>
                    <a:lnTo>
                      <a:pt x="12567" y="5770"/>
                    </a:lnTo>
                    <a:lnTo>
                      <a:pt x="12628" y="5823"/>
                    </a:lnTo>
                    <a:lnTo>
                      <a:pt x="12663" y="5794"/>
                    </a:lnTo>
                    <a:lnTo>
                      <a:pt x="12699" y="5708"/>
                    </a:lnTo>
                    <a:lnTo>
                      <a:pt x="12719" y="5583"/>
                    </a:lnTo>
                    <a:lnTo>
                      <a:pt x="12758" y="5518"/>
                    </a:lnTo>
                    <a:lnTo>
                      <a:pt x="12766" y="5541"/>
                    </a:lnTo>
                    <a:lnTo>
                      <a:pt x="12753" y="5607"/>
                    </a:lnTo>
                    <a:lnTo>
                      <a:pt x="12753" y="5664"/>
                    </a:lnTo>
                    <a:lnTo>
                      <a:pt x="12737" y="5755"/>
                    </a:lnTo>
                    <a:lnTo>
                      <a:pt x="12818" y="5755"/>
                    </a:lnTo>
                    <a:lnTo>
                      <a:pt x="12914" y="5868"/>
                    </a:lnTo>
                    <a:lnTo>
                      <a:pt x="13029" y="6003"/>
                    </a:lnTo>
                    <a:lnTo>
                      <a:pt x="13108" y="6127"/>
                    </a:lnTo>
                    <a:lnTo>
                      <a:pt x="13160" y="6166"/>
                    </a:lnTo>
                    <a:lnTo>
                      <a:pt x="13216" y="6253"/>
                    </a:lnTo>
                    <a:lnTo>
                      <a:pt x="13210" y="6292"/>
                    </a:lnTo>
                    <a:lnTo>
                      <a:pt x="13276" y="6390"/>
                    </a:lnTo>
                    <a:lnTo>
                      <a:pt x="13370" y="6425"/>
                    </a:lnTo>
                    <a:lnTo>
                      <a:pt x="13456" y="6491"/>
                    </a:lnTo>
                    <a:lnTo>
                      <a:pt x="13574" y="6683"/>
                    </a:lnTo>
                    <a:lnTo>
                      <a:pt x="13577" y="6785"/>
                    </a:lnTo>
                    <a:lnTo>
                      <a:pt x="13611" y="6905"/>
                    </a:lnTo>
                    <a:lnTo>
                      <a:pt x="13741" y="7072"/>
                    </a:lnTo>
                    <a:lnTo>
                      <a:pt x="13818" y="7100"/>
                    </a:lnTo>
                    <a:lnTo>
                      <a:pt x="13948" y="7221"/>
                    </a:lnTo>
                    <a:lnTo>
                      <a:pt x="14012" y="7366"/>
                    </a:lnTo>
                    <a:lnTo>
                      <a:pt x="14118" y="7514"/>
                    </a:lnTo>
                    <a:lnTo>
                      <a:pt x="14212" y="7578"/>
                    </a:lnTo>
                    <a:lnTo>
                      <a:pt x="14232" y="7651"/>
                    </a:lnTo>
                    <a:lnTo>
                      <a:pt x="14289" y="7704"/>
                    </a:lnTo>
                    <a:lnTo>
                      <a:pt x="14318" y="7780"/>
                    </a:lnTo>
                    <a:lnTo>
                      <a:pt x="14333" y="7859"/>
                    </a:lnTo>
                    <a:lnTo>
                      <a:pt x="14316" y="7893"/>
                    </a:lnTo>
                    <a:lnTo>
                      <a:pt x="14342" y="7975"/>
                    </a:lnTo>
                    <a:lnTo>
                      <a:pt x="14308" y="7984"/>
                    </a:lnTo>
                    <a:lnTo>
                      <a:pt x="14364" y="8058"/>
                    </a:lnTo>
                    <a:lnTo>
                      <a:pt x="14409" y="8193"/>
                    </a:lnTo>
                    <a:lnTo>
                      <a:pt x="14443" y="8246"/>
                    </a:lnTo>
                    <a:lnTo>
                      <a:pt x="14444" y="8346"/>
                    </a:lnTo>
                    <a:lnTo>
                      <a:pt x="14498" y="8452"/>
                    </a:lnTo>
                    <a:lnTo>
                      <a:pt x="14618" y="8462"/>
                    </a:lnTo>
                    <a:lnTo>
                      <a:pt x="14670" y="8437"/>
                    </a:lnTo>
                    <a:lnTo>
                      <a:pt x="14756" y="8440"/>
                    </a:lnTo>
                    <a:lnTo>
                      <a:pt x="14778" y="8395"/>
                    </a:lnTo>
                    <a:lnTo>
                      <a:pt x="14821" y="8381"/>
                    </a:lnTo>
                    <a:lnTo>
                      <a:pt x="14853" y="8332"/>
                    </a:lnTo>
                    <a:lnTo>
                      <a:pt x="14895" y="8322"/>
                    </a:lnTo>
                    <a:lnTo>
                      <a:pt x="15035" y="8314"/>
                    </a:lnTo>
                    <a:lnTo>
                      <a:pt x="15138" y="8278"/>
                    </a:lnTo>
                    <a:lnTo>
                      <a:pt x="15227" y="8203"/>
                    </a:lnTo>
                    <a:lnTo>
                      <a:pt x="15279" y="8213"/>
                    </a:lnTo>
                    <a:lnTo>
                      <a:pt x="15350" y="8203"/>
                    </a:lnTo>
                    <a:lnTo>
                      <a:pt x="15481" y="8075"/>
                    </a:lnTo>
                    <a:lnTo>
                      <a:pt x="15730" y="7991"/>
                    </a:lnTo>
                    <a:lnTo>
                      <a:pt x="15878" y="7915"/>
                    </a:lnTo>
                    <a:lnTo>
                      <a:pt x="15873" y="7854"/>
                    </a:lnTo>
                    <a:lnTo>
                      <a:pt x="15892" y="7773"/>
                    </a:lnTo>
                    <a:lnTo>
                      <a:pt x="15998" y="7726"/>
                    </a:lnTo>
                    <a:lnTo>
                      <a:pt x="16069" y="7716"/>
                    </a:lnTo>
                    <a:lnTo>
                      <a:pt x="16163" y="7656"/>
                    </a:lnTo>
                    <a:lnTo>
                      <a:pt x="16250" y="7672"/>
                    </a:lnTo>
                    <a:lnTo>
                      <a:pt x="16316" y="7622"/>
                    </a:lnTo>
                    <a:lnTo>
                      <a:pt x="16303" y="7551"/>
                    </a:lnTo>
                    <a:lnTo>
                      <a:pt x="16355" y="7506"/>
                    </a:lnTo>
                    <a:lnTo>
                      <a:pt x="16447" y="7507"/>
                    </a:lnTo>
                    <a:lnTo>
                      <a:pt x="16476" y="7469"/>
                    </a:lnTo>
                    <a:lnTo>
                      <a:pt x="16474" y="7383"/>
                    </a:lnTo>
                    <a:lnTo>
                      <a:pt x="16553" y="7317"/>
                    </a:lnTo>
                    <a:lnTo>
                      <a:pt x="16623" y="7317"/>
                    </a:lnTo>
                    <a:lnTo>
                      <a:pt x="16631" y="7295"/>
                    </a:lnTo>
                    <a:lnTo>
                      <a:pt x="16589" y="7178"/>
                    </a:lnTo>
                    <a:lnTo>
                      <a:pt x="16594" y="7088"/>
                    </a:lnTo>
                    <a:lnTo>
                      <a:pt x="16616" y="7046"/>
                    </a:lnTo>
                    <a:lnTo>
                      <a:pt x="16683" y="7056"/>
                    </a:lnTo>
                    <a:lnTo>
                      <a:pt x="16710" y="6937"/>
                    </a:lnTo>
                    <a:lnTo>
                      <a:pt x="16757" y="6881"/>
                    </a:lnTo>
                    <a:lnTo>
                      <a:pt x="16767" y="6832"/>
                    </a:lnTo>
                    <a:lnTo>
                      <a:pt x="16794" y="6728"/>
                    </a:lnTo>
                    <a:lnTo>
                      <a:pt x="16784" y="6689"/>
                    </a:lnTo>
                    <a:lnTo>
                      <a:pt x="16729" y="6668"/>
                    </a:lnTo>
                    <a:lnTo>
                      <a:pt x="16676" y="6610"/>
                    </a:lnTo>
                    <a:lnTo>
                      <a:pt x="16589" y="6513"/>
                    </a:lnTo>
                    <a:lnTo>
                      <a:pt x="16498" y="6481"/>
                    </a:lnTo>
                    <a:lnTo>
                      <a:pt x="16389" y="6459"/>
                    </a:lnTo>
                    <a:lnTo>
                      <a:pt x="16294" y="6397"/>
                    </a:lnTo>
                    <a:lnTo>
                      <a:pt x="16200" y="6280"/>
                    </a:lnTo>
                    <a:lnTo>
                      <a:pt x="16146" y="6147"/>
                    </a:lnTo>
                    <a:lnTo>
                      <a:pt x="16156" y="6115"/>
                    </a:lnTo>
                    <a:lnTo>
                      <a:pt x="16151" y="6046"/>
                    </a:lnTo>
                    <a:lnTo>
                      <a:pt x="16129" y="6031"/>
                    </a:lnTo>
                    <a:lnTo>
                      <a:pt x="16104" y="6088"/>
                    </a:lnTo>
                    <a:lnTo>
                      <a:pt x="16042" y="6193"/>
                    </a:lnTo>
                    <a:lnTo>
                      <a:pt x="15961" y="6302"/>
                    </a:lnTo>
                    <a:lnTo>
                      <a:pt x="15887" y="6417"/>
                    </a:lnTo>
                    <a:lnTo>
                      <a:pt x="15798" y="6412"/>
                    </a:lnTo>
                    <a:lnTo>
                      <a:pt x="15673" y="6407"/>
                    </a:lnTo>
                    <a:lnTo>
                      <a:pt x="15562" y="6434"/>
                    </a:lnTo>
                    <a:lnTo>
                      <a:pt x="15547" y="6388"/>
                    </a:lnTo>
                    <a:lnTo>
                      <a:pt x="15522" y="6397"/>
                    </a:lnTo>
                    <a:lnTo>
                      <a:pt x="15478" y="6331"/>
                    </a:lnTo>
                    <a:lnTo>
                      <a:pt x="15488" y="6232"/>
                    </a:lnTo>
                    <a:lnTo>
                      <a:pt x="15463" y="6132"/>
                    </a:lnTo>
                    <a:lnTo>
                      <a:pt x="15405" y="6080"/>
                    </a:lnTo>
                    <a:lnTo>
                      <a:pt x="15370" y="6097"/>
                    </a:lnTo>
                    <a:lnTo>
                      <a:pt x="15350" y="6186"/>
                    </a:lnTo>
                    <a:lnTo>
                      <a:pt x="15387" y="6309"/>
                    </a:lnTo>
                    <a:lnTo>
                      <a:pt x="15355" y="6267"/>
                    </a:lnTo>
                    <a:lnTo>
                      <a:pt x="15323" y="6211"/>
                    </a:lnTo>
                    <a:lnTo>
                      <a:pt x="15269" y="6164"/>
                    </a:lnTo>
                    <a:lnTo>
                      <a:pt x="15237" y="6109"/>
                    </a:lnTo>
                    <a:lnTo>
                      <a:pt x="15239" y="6051"/>
                    </a:lnTo>
                    <a:lnTo>
                      <a:pt x="15215" y="5982"/>
                    </a:lnTo>
                    <a:lnTo>
                      <a:pt x="15096" y="5913"/>
                    </a:lnTo>
                    <a:lnTo>
                      <a:pt x="15057" y="5854"/>
                    </a:lnTo>
                    <a:lnTo>
                      <a:pt x="14975" y="5816"/>
                    </a:lnTo>
                    <a:lnTo>
                      <a:pt x="14884" y="5674"/>
                    </a:lnTo>
                    <a:lnTo>
                      <a:pt x="14806" y="5550"/>
                    </a:lnTo>
                    <a:lnTo>
                      <a:pt x="14811" y="5513"/>
                    </a:lnTo>
                    <a:lnTo>
                      <a:pt x="14762" y="5442"/>
                    </a:lnTo>
                    <a:lnTo>
                      <a:pt x="14852" y="5449"/>
                    </a:lnTo>
                    <a:lnTo>
                      <a:pt x="14890" y="5387"/>
                    </a:lnTo>
                    <a:lnTo>
                      <a:pt x="14998" y="5440"/>
                    </a:lnTo>
                    <a:lnTo>
                      <a:pt x="15069" y="5413"/>
                    </a:lnTo>
                    <a:lnTo>
                      <a:pt x="15232" y="5631"/>
                    </a:lnTo>
                    <a:lnTo>
                      <a:pt x="15370" y="5787"/>
                    </a:lnTo>
                    <a:lnTo>
                      <a:pt x="15522" y="5834"/>
                    </a:lnTo>
                    <a:lnTo>
                      <a:pt x="15702" y="5962"/>
                    </a:lnTo>
                    <a:lnTo>
                      <a:pt x="15892" y="6018"/>
                    </a:lnTo>
                    <a:lnTo>
                      <a:pt x="16013" y="5937"/>
                    </a:lnTo>
                    <a:lnTo>
                      <a:pt x="16114" y="5907"/>
                    </a:lnTo>
                    <a:lnTo>
                      <a:pt x="16188" y="5937"/>
                    </a:lnTo>
                    <a:lnTo>
                      <a:pt x="16304" y="6142"/>
                    </a:lnTo>
                    <a:lnTo>
                      <a:pt x="16468" y="6164"/>
                    </a:lnTo>
                    <a:lnTo>
                      <a:pt x="16629" y="6203"/>
                    </a:lnTo>
                    <a:lnTo>
                      <a:pt x="16897" y="6253"/>
                    </a:lnTo>
                    <a:lnTo>
                      <a:pt x="17075" y="6230"/>
                    </a:lnTo>
                    <a:lnTo>
                      <a:pt x="17284" y="6226"/>
                    </a:lnTo>
                    <a:lnTo>
                      <a:pt x="17506" y="6196"/>
                    </a:lnTo>
                    <a:lnTo>
                      <a:pt x="17643" y="6324"/>
                    </a:lnTo>
                    <a:lnTo>
                      <a:pt x="17718" y="6447"/>
                    </a:lnTo>
                    <a:lnTo>
                      <a:pt x="17821" y="6491"/>
                    </a:lnTo>
                    <a:lnTo>
                      <a:pt x="18008" y="6636"/>
                    </a:lnTo>
                    <a:lnTo>
                      <a:pt x="18063" y="6705"/>
                    </a:lnTo>
                    <a:lnTo>
                      <a:pt x="18025" y="6767"/>
                    </a:lnTo>
                    <a:lnTo>
                      <a:pt x="18242" y="6977"/>
                    </a:lnTo>
                    <a:lnTo>
                      <a:pt x="18329" y="6999"/>
                    </a:lnTo>
                    <a:lnTo>
                      <a:pt x="18467" y="6895"/>
                    </a:lnTo>
                    <a:lnTo>
                      <a:pt x="18538" y="7058"/>
                    </a:lnTo>
                    <a:lnTo>
                      <a:pt x="18595" y="7270"/>
                    </a:lnTo>
                    <a:lnTo>
                      <a:pt x="18688" y="7497"/>
                    </a:lnTo>
                    <a:lnTo>
                      <a:pt x="18818" y="7844"/>
                    </a:lnTo>
                    <a:lnTo>
                      <a:pt x="18974" y="8092"/>
                    </a:lnTo>
                    <a:lnTo>
                      <a:pt x="19016" y="8204"/>
                    </a:lnTo>
                    <a:lnTo>
                      <a:pt x="19087" y="8433"/>
                    </a:lnTo>
                    <a:lnTo>
                      <a:pt x="19176" y="8608"/>
                    </a:lnTo>
                    <a:lnTo>
                      <a:pt x="19230" y="8694"/>
                    </a:lnTo>
                    <a:lnTo>
                      <a:pt x="19301" y="8879"/>
                    </a:lnTo>
                    <a:lnTo>
                      <a:pt x="19386" y="9139"/>
                    </a:lnTo>
                    <a:lnTo>
                      <a:pt x="19511" y="9310"/>
                    </a:lnTo>
                    <a:lnTo>
                      <a:pt x="19548" y="9256"/>
                    </a:lnTo>
                    <a:lnTo>
                      <a:pt x="19568" y="9132"/>
                    </a:lnTo>
                    <a:lnTo>
                      <a:pt x="19657" y="9080"/>
                    </a:lnTo>
                    <a:lnTo>
                      <a:pt x="19617" y="9019"/>
                    </a:lnTo>
                    <a:lnTo>
                      <a:pt x="19644" y="8878"/>
                    </a:lnTo>
                    <a:lnTo>
                      <a:pt x="19695" y="8869"/>
                    </a:lnTo>
                    <a:lnTo>
                      <a:pt x="19644" y="8558"/>
                    </a:lnTo>
                    <a:lnTo>
                      <a:pt x="19654" y="8384"/>
                    </a:lnTo>
                    <a:lnTo>
                      <a:pt x="19619" y="8233"/>
                    </a:lnTo>
                    <a:lnTo>
                      <a:pt x="19546" y="7999"/>
                    </a:lnTo>
                    <a:lnTo>
                      <a:pt x="19545" y="7861"/>
                    </a:lnTo>
                    <a:lnTo>
                      <a:pt x="19587" y="7851"/>
                    </a:lnTo>
                    <a:lnTo>
                      <a:pt x="19657" y="7787"/>
                    </a:lnTo>
                    <a:lnTo>
                      <a:pt x="19693" y="7743"/>
                    </a:lnTo>
                    <a:lnTo>
                      <a:pt x="19671" y="7661"/>
                    </a:lnTo>
                    <a:lnTo>
                      <a:pt x="19730" y="7543"/>
                    </a:lnTo>
                    <a:lnTo>
                      <a:pt x="19764" y="7432"/>
                    </a:lnTo>
                    <a:lnTo>
                      <a:pt x="19797" y="7223"/>
                    </a:lnTo>
                    <a:lnTo>
                      <a:pt x="19875" y="7105"/>
                    </a:lnTo>
                    <a:lnTo>
                      <a:pt x="19881" y="7001"/>
                    </a:lnTo>
                    <a:lnTo>
                      <a:pt x="19833" y="6870"/>
                    </a:lnTo>
                    <a:lnTo>
                      <a:pt x="19912" y="6834"/>
                    </a:lnTo>
                    <a:lnTo>
                      <a:pt x="19962" y="6836"/>
                    </a:lnTo>
                    <a:lnTo>
                      <a:pt x="19949" y="6772"/>
                    </a:lnTo>
                    <a:lnTo>
                      <a:pt x="19982" y="6789"/>
                    </a:lnTo>
                    <a:lnTo>
                      <a:pt x="20008" y="6807"/>
                    </a:lnTo>
                    <a:lnTo>
                      <a:pt x="20006" y="6775"/>
                    </a:lnTo>
                    <a:lnTo>
                      <a:pt x="20048" y="6811"/>
                    </a:lnTo>
                    <a:lnTo>
                      <a:pt x="20033" y="6715"/>
                    </a:lnTo>
                    <a:lnTo>
                      <a:pt x="20001" y="6642"/>
                    </a:lnTo>
                    <a:lnTo>
                      <a:pt x="20063" y="6651"/>
                    </a:lnTo>
                    <a:lnTo>
                      <a:pt x="20127" y="6750"/>
                    </a:lnTo>
                    <a:lnTo>
                      <a:pt x="20171" y="6834"/>
                    </a:lnTo>
                    <a:lnTo>
                      <a:pt x="20208" y="6923"/>
                    </a:lnTo>
                    <a:lnTo>
                      <a:pt x="20258" y="7014"/>
                    </a:lnTo>
                    <a:lnTo>
                      <a:pt x="20351" y="7157"/>
                    </a:lnTo>
                    <a:lnTo>
                      <a:pt x="20393" y="7179"/>
                    </a:lnTo>
                    <a:lnTo>
                      <a:pt x="20407" y="7243"/>
                    </a:lnTo>
                    <a:lnTo>
                      <a:pt x="20519" y="7447"/>
                    </a:lnTo>
                    <a:lnTo>
                      <a:pt x="20582" y="7614"/>
                    </a:lnTo>
                    <a:lnTo>
                      <a:pt x="20624" y="7836"/>
                    </a:lnTo>
                    <a:lnTo>
                      <a:pt x="20671" y="7878"/>
                    </a:lnTo>
                    <a:lnTo>
                      <a:pt x="20706" y="7895"/>
                    </a:lnTo>
                    <a:lnTo>
                      <a:pt x="20731" y="7767"/>
                    </a:lnTo>
                    <a:lnTo>
                      <a:pt x="20738" y="7676"/>
                    </a:lnTo>
                    <a:lnTo>
                      <a:pt x="20802" y="7824"/>
                    </a:lnTo>
                    <a:lnTo>
                      <a:pt x="20871" y="8053"/>
                    </a:lnTo>
                    <a:lnTo>
                      <a:pt x="20940" y="8270"/>
                    </a:lnTo>
                    <a:lnTo>
                      <a:pt x="20981" y="8363"/>
                    </a:lnTo>
                    <a:lnTo>
                      <a:pt x="21019" y="8563"/>
                    </a:lnTo>
                    <a:lnTo>
                      <a:pt x="21056" y="8671"/>
                    </a:lnTo>
                    <a:lnTo>
                      <a:pt x="21070" y="8810"/>
                    </a:lnTo>
                    <a:lnTo>
                      <a:pt x="21098" y="8947"/>
                    </a:lnTo>
                    <a:lnTo>
                      <a:pt x="21114" y="9123"/>
                    </a:lnTo>
                    <a:lnTo>
                      <a:pt x="21125" y="9240"/>
                    </a:lnTo>
                    <a:lnTo>
                      <a:pt x="21147" y="9342"/>
                    </a:lnTo>
                    <a:lnTo>
                      <a:pt x="21140" y="9233"/>
                    </a:lnTo>
                    <a:lnTo>
                      <a:pt x="21174" y="9320"/>
                    </a:lnTo>
                    <a:lnTo>
                      <a:pt x="21211" y="9426"/>
                    </a:lnTo>
                    <a:lnTo>
                      <a:pt x="21231" y="9517"/>
                    </a:lnTo>
                    <a:lnTo>
                      <a:pt x="21255" y="9588"/>
                    </a:lnTo>
                    <a:lnTo>
                      <a:pt x="21273" y="9667"/>
                    </a:lnTo>
                    <a:lnTo>
                      <a:pt x="21282" y="9803"/>
                    </a:lnTo>
                    <a:lnTo>
                      <a:pt x="21305" y="9904"/>
                    </a:lnTo>
                    <a:lnTo>
                      <a:pt x="21322" y="10058"/>
                    </a:lnTo>
                    <a:lnTo>
                      <a:pt x="21353" y="10184"/>
                    </a:lnTo>
                    <a:lnTo>
                      <a:pt x="21361" y="10278"/>
                    </a:lnTo>
                    <a:lnTo>
                      <a:pt x="21410" y="10426"/>
                    </a:lnTo>
                    <a:lnTo>
                      <a:pt x="21445" y="10564"/>
                    </a:lnTo>
                    <a:lnTo>
                      <a:pt x="21465" y="10553"/>
                    </a:lnTo>
                    <a:lnTo>
                      <a:pt x="21465" y="10489"/>
                    </a:lnTo>
                    <a:lnTo>
                      <a:pt x="21447" y="10324"/>
                    </a:lnTo>
                    <a:lnTo>
                      <a:pt x="21433" y="10273"/>
                    </a:lnTo>
                    <a:lnTo>
                      <a:pt x="21427" y="10162"/>
                    </a:lnTo>
                    <a:lnTo>
                      <a:pt x="21418" y="10098"/>
                    </a:lnTo>
                    <a:lnTo>
                      <a:pt x="21417" y="10014"/>
                    </a:lnTo>
                    <a:lnTo>
                      <a:pt x="21405" y="9888"/>
                    </a:lnTo>
                    <a:lnTo>
                      <a:pt x="21381" y="9763"/>
                    </a:lnTo>
                    <a:lnTo>
                      <a:pt x="21349" y="9650"/>
                    </a:lnTo>
                    <a:lnTo>
                      <a:pt x="21339" y="9633"/>
                    </a:lnTo>
                    <a:lnTo>
                      <a:pt x="21310" y="9538"/>
                    </a:lnTo>
                    <a:lnTo>
                      <a:pt x="21285" y="9516"/>
                    </a:lnTo>
                    <a:lnTo>
                      <a:pt x="21250" y="9410"/>
                    </a:lnTo>
                    <a:lnTo>
                      <a:pt x="21221" y="9250"/>
                    </a:lnTo>
                    <a:lnTo>
                      <a:pt x="21179" y="9081"/>
                    </a:lnTo>
                    <a:lnTo>
                      <a:pt x="21149" y="9075"/>
                    </a:lnTo>
                    <a:lnTo>
                      <a:pt x="21124" y="8942"/>
                    </a:lnTo>
                    <a:lnTo>
                      <a:pt x="21110" y="8778"/>
                    </a:lnTo>
                    <a:lnTo>
                      <a:pt x="21080" y="8512"/>
                    </a:lnTo>
                    <a:lnTo>
                      <a:pt x="21038" y="8312"/>
                    </a:lnTo>
                    <a:lnTo>
                      <a:pt x="21073" y="8310"/>
                    </a:lnTo>
                    <a:lnTo>
                      <a:pt x="21098" y="8453"/>
                    </a:lnTo>
                    <a:lnTo>
                      <a:pt x="21130" y="8450"/>
                    </a:lnTo>
                    <a:lnTo>
                      <a:pt x="21179" y="8534"/>
                    </a:lnTo>
                    <a:lnTo>
                      <a:pt x="21235" y="8723"/>
                    </a:lnTo>
                    <a:lnTo>
                      <a:pt x="21265" y="8819"/>
                    </a:lnTo>
                    <a:lnTo>
                      <a:pt x="21295" y="8846"/>
                    </a:lnTo>
                    <a:lnTo>
                      <a:pt x="21332" y="8950"/>
                    </a:lnTo>
                    <a:lnTo>
                      <a:pt x="21346" y="9075"/>
                    </a:lnTo>
                    <a:lnTo>
                      <a:pt x="21374" y="9192"/>
                    </a:lnTo>
                    <a:lnTo>
                      <a:pt x="21376" y="9021"/>
                    </a:lnTo>
                    <a:lnTo>
                      <a:pt x="21366" y="8868"/>
                    </a:lnTo>
                    <a:lnTo>
                      <a:pt x="21366" y="8851"/>
                    </a:lnTo>
                    <a:cubicBezTo>
                      <a:pt x="21419" y="9141"/>
                      <a:pt x="21463" y="9436"/>
                      <a:pt x="21492" y="9734"/>
                    </a:cubicBezTo>
                    <a:lnTo>
                      <a:pt x="21484" y="9785"/>
                    </a:lnTo>
                    <a:lnTo>
                      <a:pt x="21492" y="9857"/>
                    </a:lnTo>
                    <a:lnTo>
                      <a:pt x="21502" y="9866"/>
                    </a:lnTo>
                    <a:cubicBezTo>
                      <a:pt x="21505" y="9897"/>
                      <a:pt x="21508" y="9927"/>
                      <a:pt x="21511" y="9958"/>
                    </a:cubicBezTo>
                    <a:cubicBezTo>
                      <a:pt x="21526" y="10157"/>
                      <a:pt x="21535" y="10356"/>
                      <a:pt x="21539" y="10558"/>
                    </a:cubicBezTo>
                    <a:lnTo>
                      <a:pt x="21534" y="10625"/>
                    </a:lnTo>
                    <a:lnTo>
                      <a:pt x="21543" y="10633"/>
                    </a:lnTo>
                    <a:cubicBezTo>
                      <a:pt x="21544" y="10689"/>
                      <a:pt x="21546" y="10744"/>
                      <a:pt x="21546" y="10800"/>
                    </a:cubicBezTo>
                    <a:cubicBezTo>
                      <a:pt x="21546" y="11184"/>
                      <a:pt x="21525" y="11564"/>
                      <a:pt x="21486" y="11938"/>
                    </a:cubicBezTo>
                    <a:lnTo>
                      <a:pt x="21482" y="11904"/>
                    </a:lnTo>
                    <a:lnTo>
                      <a:pt x="21459" y="11892"/>
                    </a:lnTo>
                    <a:lnTo>
                      <a:pt x="21423" y="12071"/>
                    </a:lnTo>
                    <a:lnTo>
                      <a:pt x="21443" y="12084"/>
                    </a:lnTo>
                    <a:lnTo>
                      <a:pt x="21437" y="12163"/>
                    </a:lnTo>
                    <a:lnTo>
                      <a:pt x="21450" y="12209"/>
                    </a:lnTo>
                    <a:cubicBezTo>
                      <a:pt x="21444" y="12255"/>
                      <a:pt x="21440" y="12301"/>
                      <a:pt x="21433" y="12347"/>
                    </a:cubicBezTo>
                    <a:lnTo>
                      <a:pt x="21427" y="12335"/>
                    </a:lnTo>
                    <a:lnTo>
                      <a:pt x="21410" y="12414"/>
                    </a:lnTo>
                    <a:lnTo>
                      <a:pt x="21420" y="12441"/>
                    </a:lnTo>
                    <a:cubicBezTo>
                      <a:pt x="20852" y="16134"/>
                      <a:pt x="18396" y="19209"/>
                      <a:pt x="15074" y="20656"/>
                    </a:cubicBezTo>
                    <a:lnTo>
                      <a:pt x="15059" y="20662"/>
                    </a:lnTo>
                    <a:cubicBezTo>
                      <a:pt x="15051" y="20666"/>
                      <a:pt x="15042" y="20667"/>
                      <a:pt x="15033" y="20671"/>
                    </a:cubicBezTo>
                    <a:lnTo>
                      <a:pt x="15027" y="20671"/>
                    </a:lnTo>
                    <a:lnTo>
                      <a:pt x="15022" y="20669"/>
                    </a:lnTo>
                    <a:lnTo>
                      <a:pt x="15114" y="20624"/>
                    </a:lnTo>
                    <a:lnTo>
                      <a:pt x="15166" y="20597"/>
                    </a:lnTo>
                    <a:lnTo>
                      <a:pt x="15203" y="20577"/>
                    </a:lnTo>
                    <a:lnTo>
                      <a:pt x="15219" y="20565"/>
                    </a:lnTo>
                    <a:lnTo>
                      <a:pt x="15074" y="20622"/>
                    </a:lnTo>
                    <a:lnTo>
                      <a:pt x="15018" y="20644"/>
                    </a:lnTo>
                    <a:lnTo>
                      <a:pt x="14995" y="20652"/>
                    </a:lnTo>
                    <a:lnTo>
                      <a:pt x="15005" y="20642"/>
                    </a:lnTo>
                    <a:lnTo>
                      <a:pt x="14990" y="20642"/>
                    </a:lnTo>
                    <a:lnTo>
                      <a:pt x="14956" y="20649"/>
                    </a:lnTo>
                    <a:lnTo>
                      <a:pt x="14922" y="20657"/>
                    </a:lnTo>
                    <a:lnTo>
                      <a:pt x="14932" y="20644"/>
                    </a:lnTo>
                    <a:lnTo>
                      <a:pt x="14934" y="20632"/>
                    </a:lnTo>
                    <a:lnTo>
                      <a:pt x="14916" y="20629"/>
                    </a:lnTo>
                    <a:lnTo>
                      <a:pt x="14887" y="20629"/>
                    </a:lnTo>
                    <a:lnTo>
                      <a:pt x="14879" y="20622"/>
                    </a:lnTo>
                    <a:lnTo>
                      <a:pt x="14867" y="20615"/>
                    </a:lnTo>
                    <a:lnTo>
                      <a:pt x="14938" y="20578"/>
                    </a:lnTo>
                    <a:lnTo>
                      <a:pt x="15001" y="20546"/>
                    </a:lnTo>
                    <a:lnTo>
                      <a:pt x="14939" y="20566"/>
                    </a:lnTo>
                    <a:lnTo>
                      <a:pt x="14863" y="20602"/>
                    </a:lnTo>
                    <a:lnTo>
                      <a:pt x="14788" y="20634"/>
                    </a:lnTo>
                    <a:lnTo>
                      <a:pt x="14722" y="20657"/>
                    </a:lnTo>
                    <a:lnTo>
                      <a:pt x="14685" y="20667"/>
                    </a:lnTo>
                    <a:lnTo>
                      <a:pt x="14678" y="20671"/>
                    </a:lnTo>
                    <a:lnTo>
                      <a:pt x="14672" y="20686"/>
                    </a:lnTo>
                    <a:lnTo>
                      <a:pt x="14687" y="20691"/>
                    </a:lnTo>
                    <a:lnTo>
                      <a:pt x="14732" y="20683"/>
                    </a:lnTo>
                    <a:lnTo>
                      <a:pt x="14746" y="20688"/>
                    </a:lnTo>
                    <a:lnTo>
                      <a:pt x="14766" y="20689"/>
                    </a:lnTo>
                    <a:lnTo>
                      <a:pt x="14796" y="20683"/>
                    </a:lnTo>
                    <a:lnTo>
                      <a:pt x="14806" y="20688"/>
                    </a:lnTo>
                    <a:lnTo>
                      <a:pt x="14788" y="20703"/>
                    </a:lnTo>
                    <a:lnTo>
                      <a:pt x="14830" y="20693"/>
                    </a:lnTo>
                    <a:lnTo>
                      <a:pt x="14850" y="20693"/>
                    </a:lnTo>
                    <a:lnTo>
                      <a:pt x="14890" y="20683"/>
                    </a:lnTo>
                    <a:lnTo>
                      <a:pt x="14885" y="20693"/>
                    </a:lnTo>
                    <a:lnTo>
                      <a:pt x="14953" y="20667"/>
                    </a:lnTo>
                    <a:lnTo>
                      <a:pt x="14993" y="20654"/>
                    </a:lnTo>
                    <a:lnTo>
                      <a:pt x="15027" y="20646"/>
                    </a:lnTo>
                    <a:lnTo>
                      <a:pt x="15062" y="20635"/>
                    </a:lnTo>
                    <a:lnTo>
                      <a:pt x="15060" y="20642"/>
                    </a:lnTo>
                    <a:lnTo>
                      <a:pt x="15013" y="20666"/>
                    </a:lnTo>
                    <a:lnTo>
                      <a:pt x="14968" y="20688"/>
                    </a:lnTo>
                    <a:lnTo>
                      <a:pt x="14964" y="20694"/>
                    </a:lnTo>
                    <a:lnTo>
                      <a:pt x="14991" y="20688"/>
                    </a:lnTo>
                    <a:cubicBezTo>
                      <a:pt x="13702" y="21236"/>
                      <a:pt x="12287" y="21546"/>
                      <a:pt x="10800" y="21546"/>
                    </a:cubicBezTo>
                    <a:cubicBezTo>
                      <a:pt x="9436" y="21546"/>
                      <a:pt x="8137" y="21280"/>
                      <a:pt x="6937" y="20812"/>
                    </a:cubicBezTo>
                    <a:cubicBezTo>
                      <a:pt x="6051" y="20467"/>
                      <a:pt x="5223" y="20010"/>
                      <a:pt x="4467" y="19455"/>
                    </a:cubicBezTo>
                    <a:lnTo>
                      <a:pt x="4429" y="19420"/>
                    </a:lnTo>
                    <a:lnTo>
                      <a:pt x="4340" y="19341"/>
                    </a:lnTo>
                    <a:lnTo>
                      <a:pt x="4272" y="19275"/>
                    </a:lnTo>
                    <a:lnTo>
                      <a:pt x="4185" y="19203"/>
                    </a:lnTo>
                    <a:lnTo>
                      <a:pt x="4095" y="19134"/>
                    </a:lnTo>
                    <a:lnTo>
                      <a:pt x="4008" y="19055"/>
                    </a:lnTo>
                    <a:lnTo>
                      <a:pt x="3769" y="18846"/>
                    </a:lnTo>
                    <a:lnTo>
                      <a:pt x="3627" y="18727"/>
                    </a:lnTo>
                    <a:lnTo>
                      <a:pt x="3505" y="18627"/>
                    </a:lnTo>
                    <a:lnTo>
                      <a:pt x="3491" y="18590"/>
                    </a:lnTo>
                    <a:lnTo>
                      <a:pt x="3355" y="18476"/>
                    </a:lnTo>
                    <a:lnTo>
                      <a:pt x="3131" y="18255"/>
                    </a:lnTo>
                    <a:lnTo>
                      <a:pt x="3160" y="18302"/>
                    </a:lnTo>
                    <a:lnTo>
                      <a:pt x="2887" y="18020"/>
                    </a:lnTo>
                    <a:lnTo>
                      <a:pt x="2863" y="17983"/>
                    </a:lnTo>
                    <a:lnTo>
                      <a:pt x="3025" y="18154"/>
                    </a:lnTo>
                    <a:lnTo>
                      <a:pt x="3018" y="18136"/>
                    </a:lnTo>
                    <a:lnTo>
                      <a:pt x="2833" y="17937"/>
                    </a:lnTo>
                    <a:lnTo>
                      <a:pt x="2601" y="17675"/>
                    </a:lnTo>
                    <a:lnTo>
                      <a:pt x="2513" y="17577"/>
                    </a:lnTo>
                    <a:lnTo>
                      <a:pt x="2469" y="17520"/>
                    </a:lnTo>
                    <a:lnTo>
                      <a:pt x="2466" y="17528"/>
                    </a:lnTo>
                    <a:lnTo>
                      <a:pt x="2441" y="17513"/>
                    </a:lnTo>
                    <a:lnTo>
                      <a:pt x="2513" y="17600"/>
                    </a:lnTo>
                    <a:lnTo>
                      <a:pt x="2601" y="17708"/>
                    </a:lnTo>
                    <a:lnTo>
                      <a:pt x="2663" y="17781"/>
                    </a:lnTo>
                    <a:lnTo>
                      <a:pt x="2700" y="17829"/>
                    </a:lnTo>
                    <a:lnTo>
                      <a:pt x="2705" y="17846"/>
                    </a:lnTo>
                    <a:cubicBezTo>
                      <a:pt x="2153" y="17213"/>
                      <a:pt x="1681" y="16512"/>
                      <a:pt x="1288" y="15762"/>
                    </a:cubicBezTo>
                    <a:cubicBezTo>
                      <a:pt x="1233" y="15658"/>
                      <a:pt x="1179" y="15554"/>
                      <a:pt x="1128" y="15448"/>
                    </a:cubicBezTo>
                    <a:lnTo>
                      <a:pt x="1288" y="15762"/>
                    </a:lnTo>
                    <a:lnTo>
                      <a:pt x="1402" y="15964"/>
                    </a:lnTo>
                    <a:lnTo>
                      <a:pt x="1515" y="16165"/>
                    </a:lnTo>
                    <a:lnTo>
                      <a:pt x="1596" y="16298"/>
                    </a:lnTo>
                    <a:lnTo>
                      <a:pt x="1741" y="16537"/>
                    </a:lnTo>
                    <a:lnTo>
                      <a:pt x="1899" y="16771"/>
                    </a:lnTo>
                    <a:lnTo>
                      <a:pt x="2077" y="17018"/>
                    </a:lnTo>
                    <a:lnTo>
                      <a:pt x="2266" y="17262"/>
                    </a:lnTo>
                    <a:lnTo>
                      <a:pt x="2276" y="17266"/>
                    </a:lnTo>
                    <a:lnTo>
                      <a:pt x="2404" y="17434"/>
                    </a:lnTo>
                    <a:lnTo>
                      <a:pt x="2469" y="17520"/>
                    </a:lnTo>
                    <a:lnTo>
                      <a:pt x="2478" y="17498"/>
                    </a:lnTo>
                    <a:lnTo>
                      <a:pt x="2448" y="17419"/>
                    </a:lnTo>
                    <a:lnTo>
                      <a:pt x="2328" y="17228"/>
                    </a:lnTo>
                    <a:lnTo>
                      <a:pt x="2274" y="17154"/>
                    </a:lnTo>
                    <a:lnTo>
                      <a:pt x="2210" y="17089"/>
                    </a:lnTo>
                    <a:lnTo>
                      <a:pt x="2141" y="16984"/>
                    </a:lnTo>
                    <a:lnTo>
                      <a:pt x="2018" y="16851"/>
                    </a:lnTo>
                    <a:lnTo>
                      <a:pt x="1966" y="16771"/>
                    </a:lnTo>
                    <a:lnTo>
                      <a:pt x="2038" y="16856"/>
                    </a:lnTo>
                    <a:lnTo>
                      <a:pt x="2052" y="16851"/>
                    </a:lnTo>
                    <a:lnTo>
                      <a:pt x="2123" y="16919"/>
                    </a:lnTo>
                    <a:lnTo>
                      <a:pt x="2128" y="16902"/>
                    </a:lnTo>
                    <a:lnTo>
                      <a:pt x="2171" y="16932"/>
                    </a:lnTo>
                    <a:lnTo>
                      <a:pt x="2151" y="16846"/>
                    </a:lnTo>
                    <a:lnTo>
                      <a:pt x="2104" y="16749"/>
                    </a:lnTo>
                    <a:lnTo>
                      <a:pt x="2070" y="16660"/>
                    </a:lnTo>
                    <a:lnTo>
                      <a:pt x="1996" y="16510"/>
                    </a:lnTo>
                    <a:lnTo>
                      <a:pt x="1980" y="16436"/>
                    </a:lnTo>
                    <a:lnTo>
                      <a:pt x="1944" y="16309"/>
                    </a:lnTo>
                    <a:lnTo>
                      <a:pt x="1838" y="16023"/>
                    </a:lnTo>
                    <a:lnTo>
                      <a:pt x="1825" y="15934"/>
                    </a:lnTo>
                    <a:lnTo>
                      <a:pt x="1796" y="15853"/>
                    </a:lnTo>
                    <a:lnTo>
                      <a:pt x="1722" y="15685"/>
                    </a:lnTo>
                    <a:lnTo>
                      <a:pt x="1670" y="15594"/>
                    </a:lnTo>
                    <a:lnTo>
                      <a:pt x="1618" y="15468"/>
                    </a:lnTo>
                    <a:lnTo>
                      <a:pt x="1589" y="15299"/>
                    </a:lnTo>
                    <a:lnTo>
                      <a:pt x="1601" y="15165"/>
                    </a:lnTo>
                    <a:lnTo>
                      <a:pt x="1650" y="15114"/>
                    </a:lnTo>
                    <a:lnTo>
                      <a:pt x="1663" y="15039"/>
                    </a:lnTo>
                    <a:lnTo>
                      <a:pt x="1744" y="14973"/>
                    </a:lnTo>
                    <a:lnTo>
                      <a:pt x="1823" y="14973"/>
                    </a:lnTo>
                    <a:lnTo>
                      <a:pt x="1801" y="14869"/>
                    </a:lnTo>
                    <a:lnTo>
                      <a:pt x="1835" y="14794"/>
                    </a:lnTo>
                    <a:lnTo>
                      <a:pt x="1784" y="14614"/>
                    </a:lnTo>
                    <a:lnTo>
                      <a:pt x="1789" y="14385"/>
                    </a:lnTo>
                    <a:lnTo>
                      <a:pt x="1732" y="14148"/>
                    </a:lnTo>
                    <a:lnTo>
                      <a:pt x="1737" y="14079"/>
                    </a:lnTo>
                    <a:lnTo>
                      <a:pt x="1714" y="13961"/>
                    </a:lnTo>
                    <a:lnTo>
                      <a:pt x="1665" y="13685"/>
                    </a:lnTo>
                    <a:lnTo>
                      <a:pt x="1581" y="13345"/>
                    </a:lnTo>
                    <a:lnTo>
                      <a:pt x="1576" y="13212"/>
                    </a:lnTo>
                    <a:lnTo>
                      <a:pt x="1597" y="13209"/>
                    </a:lnTo>
                    <a:lnTo>
                      <a:pt x="1633" y="13051"/>
                    </a:lnTo>
                    <a:lnTo>
                      <a:pt x="1653" y="12844"/>
                    </a:lnTo>
                    <a:lnTo>
                      <a:pt x="1746" y="12588"/>
                    </a:lnTo>
                    <a:lnTo>
                      <a:pt x="1779" y="12468"/>
                    </a:lnTo>
                    <a:lnTo>
                      <a:pt x="1781" y="12162"/>
                    </a:lnTo>
                    <a:lnTo>
                      <a:pt x="1752" y="12049"/>
                    </a:lnTo>
                    <a:lnTo>
                      <a:pt x="1698" y="11813"/>
                    </a:lnTo>
                    <a:lnTo>
                      <a:pt x="1658" y="11754"/>
                    </a:lnTo>
                    <a:lnTo>
                      <a:pt x="1574" y="11746"/>
                    </a:lnTo>
                    <a:lnTo>
                      <a:pt x="1498" y="11692"/>
                    </a:lnTo>
                    <a:lnTo>
                      <a:pt x="1369" y="11483"/>
                    </a:lnTo>
                    <a:lnTo>
                      <a:pt x="1230" y="11330"/>
                    </a:lnTo>
                    <a:lnTo>
                      <a:pt x="1108" y="11337"/>
                    </a:lnTo>
                    <a:lnTo>
                      <a:pt x="951" y="11238"/>
                    </a:lnTo>
                    <a:lnTo>
                      <a:pt x="867" y="11297"/>
                    </a:lnTo>
                    <a:lnTo>
                      <a:pt x="875" y="11192"/>
                    </a:lnTo>
                    <a:lnTo>
                      <a:pt x="837" y="11083"/>
                    </a:lnTo>
                    <a:lnTo>
                      <a:pt x="722" y="10970"/>
                    </a:lnTo>
                    <a:lnTo>
                      <a:pt x="641" y="10903"/>
                    </a:lnTo>
                    <a:lnTo>
                      <a:pt x="596" y="11024"/>
                    </a:lnTo>
                    <a:lnTo>
                      <a:pt x="593" y="10837"/>
                    </a:lnTo>
                    <a:lnTo>
                      <a:pt x="492" y="10808"/>
                    </a:lnTo>
                    <a:lnTo>
                      <a:pt x="476" y="10751"/>
                    </a:lnTo>
                    <a:lnTo>
                      <a:pt x="518" y="10598"/>
                    </a:lnTo>
                    <a:lnTo>
                      <a:pt x="520" y="10468"/>
                    </a:lnTo>
                    <a:lnTo>
                      <a:pt x="492" y="10438"/>
                    </a:lnTo>
                    <a:lnTo>
                      <a:pt x="476" y="10112"/>
                    </a:lnTo>
                    <a:lnTo>
                      <a:pt x="471" y="10009"/>
                    </a:lnTo>
                    <a:lnTo>
                      <a:pt x="453" y="10017"/>
                    </a:lnTo>
                    <a:lnTo>
                      <a:pt x="451" y="9942"/>
                    </a:lnTo>
                    <a:lnTo>
                      <a:pt x="414" y="9785"/>
                    </a:lnTo>
                    <a:lnTo>
                      <a:pt x="385" y="9740"/>
                    </a:lnTo>
                    <a:lnTo>
                      <a:pt x="374" y="9719"/>
                    </a:lnTo>
                    <a:lnTo>
                      <a:pt x="335" y="9671"/>
                    </a:lnTo>
                    <a:lnTo>
                      <a:pt x="303" y="9684"/>
                    </a:lnTo>
                    <a:lnTo>
                      <a:pt x="296" y="9716"/>
                    </a:lnTo>
                    <a:lnTo>
                      <a:pt x="259" y="9679"/>
                    </a:lnTo>
                    <a:lnTo>
                      <a:pt x="271" y="9702"/>
                    </a:lnTo>
                    <a:lnTo>
                      <a:pt x="274" y="9751"/>
                    </a:lnTo>
                    <a:lnTo>
                      <a:pt x="251" y="9923"/>
                    </a:lnTo>
                    <a:lnTo>
                      <a:pt x="249" y="10031"/>
                    </a:lnTo>
                    <a:lnTo>
                      <a:pt x="234" y="10075"/>
                    </a:lnTo>
                    <a:lnTo>
                      <a:pt x="241" y="10172"/>
                    </a:lnTo>
                    <a:lnTo>
                      <a:pt x="249" y="10290"/>
                    </a:lnTo>
                    <a:lnTo>
                      <a:pt x="268" y="10302"/>
                    </a:lnTo>
                    <a:lnTo>
                      <a:pt x="273" y="10371"/>
                    </a:lnTo>
                    <a:lnTo>
                      <a:pt x="268" y="10463"/>
                    </a:lnTo>
                    <a:lnTo>
                      <a:pt x="283" y="10477"/>
                    </a:lnTo>
                    <a:lnTo>
                      <a:pt x="276" y="10536"/>
                    </a:lnTo>
                    <a:lnTo>
                      <a:pt x="301" y="10610"/>
                    </a:lnTo>
                    <a:lnTo>
                      <a:pt x="323" y="10650"/>
                    </a:lnTo>
                    <a:lnTo>
                      <a:pt x="320" y="10726"/>
                    </a:lnTo>
                    <a:lnTo>
                      <a:pt x="337" y="10847"/>
                    </a:lnTo>
                    <a:lnTo>
                      <a:pt x="345" y="10963"/>
                    </a:lnTo>
                    <a:lnTo>
                      <a:pt x="362" y="10990"/>
                    </a:lnTo>
                    <a:lnTo>
                      <a:pt x="359" y="11160"/>
                    </a:lnTo>
                    <a:lnTo>
                      <a:pt x="369" y="11212"/>
                    </a:lnTo>
                    <a:lnTo>
                      <a:pt x="345" y="11295"/>
                    </a:lnTo>
                    <a:lnTo>
                      <a:pt x="327" y="11207"/>
                    </a:lnTo>
                    <a:lnTo>
                      <a:pt x="320" y="11290"/>
                    </a:lnTo>
                    <a:lnTo>
                      <a:pt x="350" y="11430"/>
                    </a:lnTo>
                    <a:lnTo>
                      <a:pt x="392" y="11547"/>
                    </a:lnTo>
                    <a:lnTo>
                      <a:pt x="417" y="11677"/>
                    </a:lnTo>
                    <a:lnTo>
                      <a:pt x="411" y="11855"/>
                    </a:lnTo>
                    <a:lnTo>
                      <a:pt x="433" y="11938"/>
                    </a:lnTo>
                    <a:lnTo>
                      <a:pt x="409" y="12014"/>
                    </a:lnTo>
                    <a:lnTo>
                      <a:pt x="391" y="12133"/>
                    </a:lnTo>
                    <a:lnTo>
                      <a:pt x="396" y="12270"/>
                    </a:lnTo>
                    <a:lnTo>
                      <a:pt x="391" y="12355"/>
                    </a:lnTo>
                    <a:lnTo>
                      <a:pt x="416" y="12722"/>
                    </a:lnTo>
                    <a:lnTo>
                      <a:pt x="448" y="13061"/>
                    </a:lnTo>
                    <a:lnTo>
                      <a:pt x="476" y="13300"/>
                    </a:lnTo>
                    <a:lnTo>
                      <a:pt x="493" y="13352"/>
                    </a:lnTo>
                    <a:lnTo>
                      <a:pt x="518" y="13502"/>
                    </a:lnTo>
                    <a:lnTo>
                      <a:pt x="527" y="13613"/>
                    </a:lnTo>
                    <a:lnTo>
                      <a:pt x="542" y="13810"/>
                    </a:lnTo>
                    <a:lnTo>
                      <a:pt x="562" y="13988"/>
                    </a:lnTo>
                    <a:lnTo>
                      <a:pt x="584" y="14062"/>
                    </a:lnTo>
                    <a:lnTo>
                      <a:pt x="594" y="14111"/>
                    </a:lnTo>
                    <a:cubicBezTo>
                      <a:pt x="253" y="13066"/>
                      <a:pt x="54" y="11957"/>
                      <a:pt x="54" y="10800"/>
                    </a:cubicBezTo>
                    <a:cubicBezTo>
                      <a:pt x="54" y="7769"/>
                      <a:pt x="1321" y="5033"/>
                      <a:pt x="3346" y="3077"/>
                    </a:cubicBezTo>
                    <a:cubicBezTo>
                      <a:pt x="3347" y="3077"/>
                      <a:pt x="3347" y="3076"/>
                      <a:pt x="3348" y="3075"/>
                    </a:cubicBezTo>
                    <a:lnTo>
                      <a:pt x="3409" y="3023"/>
                    </a:lnTo>
                    <a:lnTo>
                      <a:pt x="3404" y="3025"/>
                    </a:lnTo>
                    <a:cubicBezTo>
                      <a:pt x="3525" y="2910"/>
                      <a:pt x="3648" y="2798"/>
                      <a:pt x="3774" y="2688"/>
                    </a:cubicBezTo>
                    <a:lnTo>
                      <a:pt x="3779" y="2687"/>
                    </a:lnTo>
                    <a:lnTo>
                      <a:pt x="3804" y="2665"/>
                    </a:lnTo>
                    <a:lnTo>
                      <a:pt x="3841" y="2626"/>
                    </a:lnTo>
                    <a:lnTo>
                      <a:pt x="3855" y="2612"/>
                    </a:lnTo>
                    <a:cubicBezTo>
                      <a:pt x="4960" y="1673"/>
                      <a:pt x="6262" y="965"/>
                      <a:pt x="7684" y="534"/>
                    </a:cubicBezTo>
                    <a:lnTo>
                      <a:pt x="7698" y="532"/>
                    </a:lnTo>
                    <a:lnTo>
                      <a:pt x="7691" y="537"/>
                    </a:lnTo>
                    <a:lnTo>
                      <a:pt x="7657" y="549"/>
                    </a:lnTo>
                    <a:lnTo>
                      <a:pt x="7481" y="603"/>
                    </a:lnTo>
                    <a:lnTo>
                      <a:pt x="7447" y="618"/>
                    </a:lnTo>
                    <a:lnTo>
                      <a:pt x="7486" y="609"/>
                    </a:lnTo>
                    <a:lnTo>
                      <a:pt x="7438" y="630"/>
                    </a:lnTo>
                    <a:lnTo>
                      <a:pt x="7356" y="668"/>
                    </a:lnTo>
                    <a:lnTo>
                      <a:pt x="7369" y="653"/>
                    </a:lnTo>
                    <a:lnTo>
                      <a:pt x="7354" y="653"/>
                    </a:lnTo>
                    <a:lnTo>
                      <a:pt x="7257" y="687"/>
                    </a:lnTo>
                    <a:lnTo>
                      <a:pt x="7139" y="731"/>
                    </a:lnTo>
                    <a:lnTo>
                      <a:pt x="7102" y="752"/>
                    </a:lnTo>
                    <a:lnTo>
                      <a:pt x="7141" y="742"/>
                    </a:lnTo>
                    <a:lnTo>
                      <a:pt x="7174" y="732"/>
                    </a:lnTo>
                    <a:lnTo>
                      <a:pt x="7255" y="710"/>
                    </a:lnTo>
                    <a:lnTo>
                      <a:pt x="7119" y="761"/>
                    </a:lnTo>
                    <a:lnTo>
                      <a:pt x="7041" y="789"/>
                    </a:lnTo>
                    <a:lnTo>
                      <a:pt x="6952" y="815"/>
                    </a:lnTo>
                    <a:lnTo>
                      <a:pt x="6737" y="899"/>
                    </a:lnTo>
                    <a:lnTo>
                      <a:pt x="6688" y="924"/>
                    </a:lnTo>
                    <a:lnTo>
                      <a:pt x="6558" y="980"/>
                    </a:lnTo>
                    <a:lnTo>
                      <a:pt x="6430" y="1052"/>
                    </a:lnTo>
                    <a:lnTo>
                      <a:pt x="6326" y="1104"/>
                    </a:lnTo>
                    <a:lnTo>
                      <a:pt x="6311" y="1109"/>
                    </a:lnTo>
                    <a:lnTo>
                      <a:pt x="6230" y="1148"/>
                    </a:lnTo>
                    <a:lnTo>
                      <a:pt x="6228" y="1141"/>
                    </a:lnTo>
                    <a:lnTo>
                      <a:pt x="6159" y="1170"/>
                    </a:lnTo>
                    <a:lnTo>
                      <a:pt x="6126" y="1195"/>
                    </a:lnTo>
                    <a:lnTo>
                      <a:pt x="6189" y="1178"/>
                    </a:lnTo>
                    <a:lnTo>
                      <a:pt x="6040" y="1278"/>
                    </a:lnTo>
                    <a:lnTo>
                      <a:pt x="6031" y="1284"/>
                    </a:lnTo>
                    <a:lnTo>
                      <a:pt x="5895" y="1370"/>
                    </a:lnTo>
                    <a:lnTo>
                      <a:pt x="5836" y="1421"/>
                    </a:lnTo>
                    <a:lnTo>
                      <a:pt x="5897" y="1421"/>
                    </a:lnTo>
                    <a:lnTo>
                      <a:pt x="5823" y="1496"/>
                    </a:lnTo>
                    <a:lnTo>
                      <a:pt x="5885" y="1491"/>
                    </a:lnTo>
                    <a:lnTo>
                      <a:pt x="6050" y="1401"/>
                    </a:lnTo>
                    <a:lnTo>
                      <a:pt x="6191" y="1326"/>
                    </a:lnTo>
                    <a:lnTo>
                      <a:pt x="6296" y="1257"/>
                    </a:lnTo>
                    <a:lnTo>
                      <a:pt x="6476" y="1190"/>
                    </a:lnTo>
                    <a:lnTo>
                      <a:pt x="6593" y="1135"/>
                    </a:lnTo>
                    <a:lnTo>
                      <a:pt x="6701" y="1079"/>
                    </a:lnTo>
                    <a:lnTo>
                      <a:pt x="6826" y="1030"/>
                    </a:lnTo>
                    <a:lnTo>
                      <a:pt x="6913" y="1012"/>
                    </a:lnTo>
                    <a:lnTo>
                      <a:pt x="7001" y="991"/>
                    </a:lnTo>
                    <a:lnTo>
                      <a:pt x="7034" y="990"/>
                    </a:lnTo>
                    <a:lnTo>
                      <a:pt x="7223" y="936"/>
                    </a:lnTo>
                    <a:lnTo>
                      <a:pt x="7432" y="858"/>
                    </a:lnTo>
                    <a:lnTo>
                      <a:pt x="7528" y="832"/>
                    </a:lnTo>
                    <a:lnTo>
                      <a:pt x="7575" y="832"/>
                    </a:lnTo>
                    <a:lnTo>
                      <a:pt x="7747" y="808"/>
                    </a:lnTo>
                    <a:lnTo>
                      <a:pt x="7972" y="754"/>
                    </a:lnTo>
                    <a:lnTo>
                      <a:pt x="8204" y="697"/>
                    </a:lnTo>
                    <a:lnTo>
                      <a:pt x="8151" y="694"/>
                    </a:lnTo>
                    <a:lnTo>
                      <a:pt x="8044" y="690"/>
                    </a:lnTo>
                    <a:lnTo>
                      <a:pt x="8162" y="658"/>
                    </a:lnTo>
                    <a:lnTo>
                      <a:pt x="8238" y="616"/>
                    </a:lnTo>
                    <a:lnTo>
                      <a:pt x="8213" y="651"/>
                    </a:lnTo>
                    <a:lnTo>
                      <a:pt x="8196" y="675"/>
                    </a:lnTo>
                    <a:lnTo>
                      <a:pt x="8299" y="663"/>
                    </a:lnTo>
                    <a:lnTo>
                      <a:pt x="8384" y="614"/>
                    </a:lnTo>
                    <a:lnTo>
                      <a:pt x="8408" y="577"/>
                    </a:lnTo>
                    <a:lnTo>
                      <a:pt x="8388" y="564"/>
                    </a:lnTo>
                    <a:lnTo>
                      <a:pt x="8443" y="549"/>
                    </a:lnTo>
                    <a:lnTo>
                      <a:pt x="8467" y="572"/>
                    </a:lnTo>
                    <a:lnTo>
                      <a:pt x="8524" y="547"/>
                    </a:lnTo>
                    <a:lnTo>
                      <a:pt x="8563" y="508"/>
                    </a:lnTo>
                    <a:lnTo>
                      <a:pt x="8617" y="508"/>
                    </a:lnTo>
                    <a:lnTo>
                      <a:pt x="8691" y="500"/>
                    </a:lnTo>
                    <a:lnTo>
                      <a:pt x="8746" y="481"/>
                    </a:lnTo>
                    <a:lnTo>
                      <a:pt x="8755" y="461"/>
                    </a:lnTo>
                    <a:lnTo>
                      <a:pt x="8846" y="456"/>
                    </a:lnTo>
                    <a:lnTo>
                      <a:pt x="8905" y="416"/>
                    </a:lnTo>
                    <a:lnTo>
                      <a:pt x="8999" y="419"/>
                    </a:lnTo>
                    <a:lnTo>
                      <a:pt x="9073" y="411"/>
                    </a:lnTo>
                    <a:lnTo>
                      <a:pt x="9139" y="365"/>
                    </a:lnTo>
                    <a:lnTo>
                      <a:pt x="9140" y="353"/>
                    </a:lnTo>
                    <a:lnTo>
                      <a:pt x="9056" y="364"/>
                    </a:lnTo>
                    <a:lnTo>
                      <a:pt x="9061" y="347"/>
                    </a:lnTo>
                    <a:lnTo>
                      <a:pt x="9152" y="333"/>
                    </a:lnTo>
                    <a:lnTo>
                      <a:pt x="9206" y="332"/>
                    </a:lnTo>
                    <a:lnTo>
                      <a:pt x="9250" y="305"/>
                    </a:lnTo>
                    <a:lnTo>
                      <a:pt x="9388" y="261"/>
                    </a:lnTo>
                    <a:lnTo>
                      <a:pt x="9490" y="237"/>
                    </a:lnTo>
                    <a:lnTo>
                      <a:pt x="9610" y="214"/>
                    </a:lnTo>
                    <a:lnTo>
                      <a:pt x="9559" y="212"/>
                    </a:lnTo>
                    <a:lnTo>
                      <a:pt x="9657" y="207"/>
                    </a:lnTo>
                    <a:lnTo>
                      <a:pt x="9697" y="199"/>
                    </a:lnTo>
                    <a:lnTo>
                      <a:pt x="9874" y="178"/>
                    </a:lnTo>
                    <a:lnTo>
                      <a:pt x="9908" y="167"/>
                    </a:lnTo>
                    <a:lnTo>
                      <a:pt x="9866" y="162"/>
                    </a:lnTo>
                    <a:lnTo>
                      <a:pt x="9719" y="172"/>
                    </a:lnTo>
                    <a:lnTo>
                      <a:pt x="9618" y="182"/>
                    </a:lnTo>
                    <a:lnTo>
                      <a:pt x="9718" y="165"/>
                    </a:lnTo>
                    <a:lnTo>
                      <a:pt x="9750" y="157"/>
                    </a:lnTo>
                    <a:lnTo>
                      <a:pt x="9674" y="165"/>
                    </a:lnTo>
                    <a:lnTo>
                      <a:pt x="9671" y="155"/>
                    </a:lnTo>
                    <a:lnTo>
                      <a:pt x="9598" y="158"/>
                    </a:lnTo>
                    <a:lnTo>
                      <a:pt x="9618" y="153"/>
                    </a:lnTo>
                    <a:lnTo>
                      <a:pt x="9716" y="151"/>
                    </a:lnTo>
                    <a:lnTo>
                      <a:pt x="9787" y="150"/>
                    </a:lnTo>
                    <a:lnTo>
                      <a:pt x="9871" y="140"/>
                    </a:lnTo>
                    <a:lnTo>
                      <a:pt x="9883" y="123"/>
                    </a:lnTo>
                    <a:lnTo>
                      <a:pt x="9802" y="120"/>
                    </a:lnTo>
                    <a:lnTo>
                      <a:pt x="9750" y="121"/>
                    </a:lnTo>
                    <a:lnTo>
                      <a:pt x="9676" y="130"/>
                    </a:lnTo>
                    <a:lnTo>
                      <a:pt x="9650" y="130"/>
                    </a:lnTo>
                    <a:lnTo>
                      <a:pt x="9517" y="143"/>
                    </a:lnTo>
                    <a:lnTo>
                      <a:pt x="9457" y="151"/>
                    </a:lnTo>
                    <a:lnTo>
                      <a:pt x="9507" y="143"/>
                    </a:lnTo>
                    <a:lnTo>
                      <a:pt x="9489" y="143"/>
                    </a:lnTo>
                    <a:lnTo>
                      <a:pt x="9522" y="138"/>
                    </a:lnTo>
                    <a:lnTo>
                      <a:pt x="9544" y="133"/>
                    </a:lnTo>
                    <a:lnTo>
                      <a:pt x="9554" y="131"/>
                    </a:lnTo>
                    <a:lnTo>
                      <a:pt x="9551" y="130"/>
                    </a:lnTo>
                    <a:cubicBezTo>
                      <a:pt x="9961" y="82"/>
                      <a:pt x="10377" y="54"/>
                      <a:pt x="10800" y="54"/>
                    </a:cubicBezTo>
                    <a:close/>
                    <a:moveTo>
                      <a:pt x="6040" y="1278"/>
                    </a:moveTo>
                    <a:lnTo>
                      <a:pt x="6095" y="1239"/>
                    </a:lnTo>
                    <a:lnTo>
                      <a:pt x="6062" y="1239"/>
                    </a:lnTo>
                    <a:lnTo>
                      <a:pt x="6031" y="1256"/>
                    </a:lnTo>
                    <a:lnTo>
                      <a:pt x="5969" y="1303"/>
                    </a:lnTo>
                    <a:lnTo>
                      <a:pt x="5991" y="1301"/>
                    </a:lnTo>
                    <a:lnTo>
                      <a:pt x="6040" y="1278"/>
                    </a:lnTo>
                    <a:close/>
                    <a:moveTo>
                      <a:pt x="6937" y="20812"/>
                    </a:moveTo>
                    <a:lnTo>
                      <a:pt x="7004" y="20837"/>
                    </a:lnTo>
                    <a:lnTo>
                      <a:pt x="7041" y="20851"/>
                    </a:lnTo>
                    <a:lnTo>
                      <a:pt x="7058" y="20858"/>
                    </a:lnTo>
                    <a:lnTo>
                      <a:pt x="7073" y="20863"/>
                    </a:lnTo>
                    <a:lnTo>
                      <a:pt x="7137" y="20886"/>
                    </a:lnTo>
                    <a:lnTo>
                      <a:pt x="7142" y="20888"/>
                    </a:lnTo>
                    <a:lnTo>
                      <a:pt x="7147" y="20890"/>
                    </a:lnTo>
                    <a:lnTo>
                      <a:pt x="7204" y="20912"/>
                    </a:lnTo>
                    <a:lnTo>
                      <a:pt x="7272" y="20935"/>
                    </a:lnTo>
                    <a:lnTo>
                      <a:pt x="7274" y="20935"/>
                    </a:lnTo>
                    <a:lnTo>
                      <a:pt x="7292" y="20942"/>
                    </a:lnTo>
                    <a:lnTo>
                      <a:pt x="7297" y="20944"/>
                    </a:lnTo>
                    <a:lnTo>
                      <a:pt x="7344" y="20960"/>
                    </a:lnTo>
                    <a:lnTo>
                      <a:pt x="7373" y="20969"/>
                    </a:lnTo>
                    <a:lnTo>
                      <a:pt x="7413" y="20982"/>
                    </a:lnTo>
                    <a:lnTo>
                      <a:pt x="7444" y="20992"/>
                    </a:lnTo>
                    <a:lnTo>
                      <a:pt x="7487" y="21007"/>
                    </a:lnTo>
                    <a:lnTo>
                      <a:pt x="7511" y="21014"/>
                    </a:lnTo>
                    <a:lnTo>
                      <a:pt x="7565" y="21033"/>
                    </a:lnTo>
                    <a:lnTo>
                      <a:pt x="7622" y="21050"/>
                    </a:lnTo>
                    <a:lnTo>
                      <a:pt x="7662" y="21061"/>
                    </a:lnTo>
                    <a:lnTo>
                      <a:pt x="7689" y="21070"/>
                    </a:lnTo>
                    <a:lnTo>
                      <a:pt x="7716" y="21075"/>
                    </a:lnTo>
                    <a:lnTo>
                      <a:pt x="7747" y="21083"/>
                    </a:lnTo>
                    <a:lnTo>
                      <a:pt x="7784" y="21093"/>
                    </a:lnTo>
                    <a:lnTo>
                      <a:pt x="7708" y="21070"/>
                    </a:lnTo>
                    <a:lnTo>
                      <a:pt x="7635" y="21048"/>
                    </a:lnTo>
                    <a:lnTo>
                      <a:pt x="7565" y="21026"/>
                    </a:lnTo>
                    <a:lnTo>
                      <a:pt x="7539" y="21018"/>
                    </a:lnTo>
                    <a:lnTo>
                      <a:pt x="7570" y="21026"/>
                    </a:lnTo>
                    <a:lnTo>
                      <a:pt x="7523" y="21009"/>
                    </a:lnTo>
                    <a:lnTo>
                      <a:pt x="7450" y="20984"/>
                    </a:lnTo>
                    <a:lnTo>
                      <a:pt x="7373" y="20960"/>
                    </a:lnTo>
                    <a:lnTo>
                      <a:pt x="7348" y="20954"/>
                    </a:lnTo>
                    <a:lnTo>
                      <a:pt x="7348" y="20955"/>
                    </a:lnTo>
                    <a:lnTo>
                      <a:pt x="7331" y="20950"/>
                    </a:lnTo>
                    <a:lnTo>
                      <a:pt x="7263" y="20927"/>
                    </a:lnTo>
                    <a:lnTo>
                      <a:pt x="7255" y="20925"/>
                    </a:lnTo>
                    <a:lnTo>
                      <a:pt x="7211" y="20910"/>
                    </a:lnTo>
                    <a:lnTo>
                      <a:pt x="7203" y="20906"/>
                    </a:lnTo>
                    <a:lnTo>
                      <a:pt x="7189" y="20901"/>
                    </a:lnTo>
                    <a:lnTo>
                      <a:pt x="7132" y="20881"/>
                    </a:lnTo>
                    <a:lnTo>
                      <a:pt x="7048" y="20849"/>
                    </a:lnTo>
                    <a:lnTo>
                      <a:pt x="6962" y="20817"/>
                    </a:lnTo>
                    <a:lnTo>
                      <a:pt x="6930" y="20807"/>
                    </a:lnTo>
                    <a:lnTo>
                      <a:pt x="6971" y="20822"/>
                    </a:lnTo>
                    <a:lnTo>
                      <a:pt x="6937" y="20812"/>
                    </a:lnTo>
                    <a:close/>
                    <a:moveTo>
                      <a:pt x="14685" y="20667"/>
                    </a:moveTo>
                    <a:lnTo>
                      <a:pt x="14737" y="20635"/>
                    </a:lnTo>
                    <a:lnTo>
                      <a:pt x="14769" y="20615"/>
                    </a:lnTo>
                    <a:lnTo>
                      <a:pt x="14648" y="20666"/>
                    </a:lnTo>
                    <a:lnTo>
                      <a:pt x="14643" y="20667"/>
                    </a:lnTo>
                    <a:lnTo>
                      <a:pt x="14670" y="20671"/>
                    </a:lnTo>
                    <a:lnTo>
                      <a:pt x="14685" y="20667"/>
                    </a:lnTo>
                    <a:close/>
                    <a:moveTo>
                      <a:pt x="14643" y="20667"/>
                    </a:moveTo>
                    <a:lnTo>
                      <a:pt x="14603" y="20666"/>
                    </a:lnTo>
                    <a:lnTo>
                      <a:pt x="14581" y="20661"/>
                    </a:lnTo>
                    <a:lnTo>
                      <a:pt x="14535" y="20661"/>
                    </a:lnTo>
                    <a:lnTo>
                      <a:pt x="14503" y="20659"/>
                    </a:lnTo>
                    <a:lnTo>
                      <a:pt x="14448" y="20662"/>
                    </a:lnTo>
                    <a:lnTo>
                      <a:pt x="14392" y="20667"/>
                    </a:lnTo>
                    <a:lnTo>
                      <a:pt x="14318" y="20691"/>
                    </a:lnTo>
                    <a:lnTo>
                      <a:pt x="14273" y="20718"/>
                    </a:lnTo>
                    <a:lnTo>
                      <a:pt x="14204" y="20740"/>
                    </a:lnTo>
                    <a:lnTo>
                      <a:pt x="14128" y="20755"/>
                    </a:lnTo>
                    <a:lnTo>
                      <a:pt x="14045" y="20774"/>
                    </a:lnTo>
                    <a:lnTo>
                      <a:pt x="13968" y="20785"/>
                    </a:lnTo>
                    <a:lnTo>
                      <a:pt x="13889" y="20797"/>
                    </a:lnTo>
                    <a:lnTo>
                      <a:pt x="13823" y="20807"/>
                    </a:lnTo>
                    <a:lnTo>
                      <a:pt x="13771" y="20809"/>
                    </a:lnTo>
                    <a:lnTo>
                      <a:pt x="13786" y="20785"/>
                    </a:lnTo>
                    <a:lnTo>
                      <a:pt x="13710" y="20804"/>
                    </a:lnTo>
                    <a:lnTo>
                      <a:pt x="13635" y="20826"/>
                    </a:lnTo>
                    <a:lnTo>
                      <a:pt x="13606" y="20831"/>
                    </a:lnTo>
                    <a:lnTo>
                      <a:pt x="13641" y="20814"/>
                    </a:lnTo>
                    <a:lnTo>
                      <a:pt x="13734" y="20742"/>
                    </a:lnTo>
                    <a:lnTo>
                      <a:pt x="13683" y="20742"/>
                    </a:lnTo>
                    <a:lnTo>
                      <a:pt x="13643" y="20736"/>
                    </a:lnTo>
                    <a:lnTo>
                      <a:pt x="13609" y="20728"/>
                    </a:lnTo>
                    <a:lnTo>
                      <a:pt x="13571" y="20720"/>
                    </a:lnTo>
                    <a:lnTo>
                      <a:pt x="13545" y="20704"/>
                    </a:lnTo>
                    <a:lnTo>
                      <a:pt x="13451" y="20733"/>
                    </a:lnTo>
                    <a:lnTo>
                      <a:pt x="13386" y="20748"/>
                    </a:lnTo>
                    <a:lnTo>
                      <a:pt x="13340" y="20743"/>
                    </a:lnTo>
                    <a:lnTo>
                      <a:pt x="13323" y="20723"/>
                    </a:lnTo>
                    <a:lnTo>
                      <a:pt x="13313" y="20704"/>
                    </a:lnTo>
                    <a:lnTo>
                      <a:pt x="13256" y="20696"/>
                    </a:lnTo>
                    <a:lnTo>
                      <a:pt x="13248" y="20676"/>
                    </a:lnTo>
                    <a:lnTo>
                      <a:pt x="13226" y="20651"/>
                    </a:lnTo>
                    <a:lnTo>
                      <a:pt x="13263" y="20619"/>
                    </a:lnTo>
                    <a:lnTo>
                      <a:pt x="13237" y="20597"/>
                    </a:lnTo>
                    <a:lnTo>
                      <a:pt x="13185" y="20590"/>
                    </a:lnTo>
                    <a:lnTo>
                      <a:pt x="13133" y="20585"/>
                    </a:lnTo>
                    <a:lnTo>
                      <a:pt x="13066" y="20592"/>
                    </a:lnTo>
                    <a:lnTo>
                      <a:pt x="12987" y="20603"/>
                    </a:lnTo>
                    <a:lnTo>
                      <a:pt x="12914" y="20619"/>
                    </a:lnTo>
                    <a:lnTo>
                      <a:pt x="12837" y="20639"/>
                    </a:lnTo>
                    <a:lnTo>
                      <a:pt x="12795" y="20666"/>
                    </a:lnTo>
                    <a:lnTo>
                      <a:pt x="12722" y="20683"/>
                    </a:lnTo>
                    <a:lnTo>
                      <a:pt x="12662" y="20681"/>
                    </a:lnTo>
                    <a:lnTo>
                      <a:pt x="12599" y="20701"/>
                    </a:lnTo>
                    <a:lnTo>
                      <a:pt x="12514" y="20726"/>
                    </a:lnTo>
                    <a:lnTo>
                      <a:pt x="12461" y="20718"/>
                    </a:lnTo>
                    <a:lnTo>
                      <a:pt x="12394" y="20733"/>
                    </a:lnTo>
                    <a:lnTo>
                      <a:pt x="12325" y="20750"/>
                    </a:lnTo>
                    <a:lnTo>
                      <a:pt x="12259" y="20765"/>
                    </a:lnTo>
                    <a:lnTo>
                      <a:pt x="12172" y="20779"/>
                    </a:lnTo>
                    <a:lnTo>
                      <a:pt x="12100" y="20789"/>
                    </a:lnTo>
                    <a:lnTo>
                      <a:pt x="12014" y="20811"/>
                    </a:lnTo>
                    <a:lnTo>
                      <a:pt x="11946" y="20822"/>
                    </a:lnTo>
                    <a:lnTo>
                      <a:pt x="11903" y="20851"/>
                    </a:lnTo>
                    <a:lnTo>
                      <a:pt x="11827" y="20868"/>
                    </a:lnTo>
                    <a:lnTo>
                      <a:pt x="11791" y="20851"/>
                    </a:lnTo>
                    <a:lnTo>
                      <a:pt x="11761" y="20827"/>
                    </a:lnTo>
                    <a:lnTo>
                      <a:pt x="11690" y="20832"/>
                    </a:lnTo>
                    <a:lnTo>
                      <a:pt x="11643" y="20816"/>
                    </a:lnTo>
                    <a:lnTo>
                      <a:pt x="11630" y="20792"/>
                    </a:lnTo>
                    <a:lnTo>
                      <a:pt x="11566" y="20782"/>
                    </a:lnTo>
                    <a:lnTo>
                      <a:pt x="11515" y="20804"/>
                    </a:lnTo>
                    <a:lnTo>
                      <a:pt x="11463" y="20841"/>
                    </a:lnTo>
                    <a:lnTo>
                      <a:pt x="11406" y="20859"/>
                    </a:lnTo>
                    <a:lnTo>
                      <a:pt x="11337" y="20866"/>
                    </a:lnTo>
                    <a:lnTo>
                      <a:pt x="11273" y="20878"/>
                    </a:lnTo>
                    <a:lnTo>
                      <a:pt x="11211" y="20895"/>
                    </a:lnTo>
                    <a:lnTo>
                      <a:pt x="11142" y="20903"/>
                    </a:lnTo>
                    <a:lnTo>
                      <a:pt x="11076" y="20912"/>
                    </a:lnTo>
                    <a:lnTo>
                      <a:pt x="11005" y="20912"/>
                    </a:lnTo>
                    <a:lnTo>
                      <a:pt x="10935" y="20912"/>
                    </a:lnTo>
                    <a:lnTo>
                      <a:pt x="10861" y="20915"/>
                    </a:lnTo>
                    <a:lnTo>
                      <a:pt x="10792" y="20925"/>
                    </a:lnTo>
                    <a:lnTo>
                      <a:pt x="10750" y="20908"/>
                    </a:lnTo>
                    <a:lnTo>
                      <a:pt x="10719" y="20886"/>
                    </a:lnTo>
                    <a:lnTo>
                      <a:pt x="10649" y="20883"/>
                    </a:lnTo>
                    <a:lnTo>
                      <a:pt x="10576" y="20875"/>
                    </a:lnTo>
                    <a:lnTo>
                      <a:pt x="10507" y="20873"/>
                    </a:lnTo>
                    <a:lnTo>
                      <a:pt x="10431" y="20876"/>
                    </a:lnTo>
                    <a:lnTo>
                      <a:pt x="10366" y="20883"/>
                    </a:lnTo>
                    <a:lnTo>
                      <a:pt x="10322" y="20908"/>
                    </a:lnTo>
                    <a:lnTo>
                      <a:pt x="10288" y="20883"/>
                    </a:lnTo>
                    <a:lnTo>
                      <a:pt x="10202" y="20880"/>
                    </a:lnTo>
                    <a:lnTo>
                      <a:pt x="10147" y="20898"/>
                    </a:lnTo>
                    <a:lnTo>
                      <a:pt x="10132" y="20922"/>
                    </a:lnTo>
                    <a:lnTo>
                      <a:pt x="10069" y="20935"/>
                    </a:lnTo>
                    <a:lnTo>
                      <a:pt x="10021" y="20912"/>
                    </a:lnTo>
                    <a:lnTo>
                      <a:pt x="9957" y="20883"/>
                    </a:lnTo>
                    <a:lnTo>
                      <a:pt x="9899" y="20891"/>
                    </a:lnTo>
                    <a:lnTo>
                      <a:pt x="9841" y="20875"/>
                    </a:lnTo>
                    <a:lnTo>
                      <a:pt x="9820" y="20898"/>
                    </a:lnTo>
                    <a:lnTo>
                      <a:pt x="9778" y="20912"/>
                    </a:lnTo>
                    <a:lnTo>
                      <a:pt x="9719" y="20922"/>
                    </a:lnTo>
                    <a:lnTo>
                      <a:pt x="9672" y="20935"/>
                    </a:lnTo>
                    <a:lnTo>
                      <a:pt x="9615" y="20944"/>
                    </a:lnTo>
                    <a:lnTo>
                      <a:pt x="9559" y="20952"/>
                    </a:lnTo>
                    <a:lnTo>
                      <a:pt x="9514" y="20964"/>
                    </a:lnTo>
                    <a:lnTo>
                      <a:pt x="9475" y="20982"/>
                    </a:lnTo>
                    <a:lnTo>
                      <a:pt x="9423" y="20959"/>
                    </a:lnTo>
                    <a:lnTo>
                      <a:pt x="9356" y="20955"/>
                    </a:lnTo>
                    <a:lnTo>
                      <a:pt x="9295" y="20962"/>
                    </a:lnTo>
                    <a:lnTo>
                      <a:pt x="9240" y="20972"/>
                    </a:lnTo>
                    <a:lnTo>
                      <a:pt x="9172" y="20969"/>
                    </a:lnTo>
                    <a:lnTo>
                      <a:pt x="9127" y="20947"/>
                    </a:lnTo>
                    <a:lnTo>
                      <a:pt x="9059" y="20940"/>
                    </a:lnTo>
                    <a:lnTo>
                      <a:pt x="9068" y="20964"/>
                    </a:lnTo>
                    <a:lnTo>
                      <a:pt x="9100" y="20987"/>
                    </a:lnTo>
                    <a:lnTo>
                      <a:pt x="9036" y="20984"/>
                    </a:lnTo>
                    <a:lnTo>
                      <a:pt x="8979" y="20964"/>
                    </a:lnTo>
                    <a:lnTo>
                      <a:pt x="8913" y="20960"/>
                    </a:lnTo>
                    <a:lnTo>
                      <a:pt x="8903" y="20977"/>
                    </a:lnTo>
                    <a:lnTo>
                      <a:pt x="8926" y="21004"/>
                    </a:lnTo>
                    <a:lnTo>
                      <a:pt x="8930" y="21028"/>
                    </a:lnTo>
                    <a:lnTo>
                      <a:pt x="8916" y="21045"/>
                    </a:lnTo>
                    <a:lnTo>
                      <a:pt x="8893" y="21058"/>
                    </a:lnTo>
                    <a:lnTo>
                      <a:pt x="8869" y="21070"/>
                    </a:lnTo>
                    <a:lnTo>
                      <a:pt x="8878" y="21087"/>
                    </a:lnTo>
                    <a:lnTo>
                      <a:pt x="8910" y="21108"/>
                    </a:lnTo>
                    <a:lnTo>
                      <a:pt x="8979" y="21120"/>
                    </a:lnTo>
                    <a:lnTo>
                      <a:pt x="8982" y="21122"/>
                    </a:lnTo>
                    <a:lnTo>
                      <a:pt x="8992" y="21124"/>
                    </a:lnTo>
                    <a:lnTo>
                      <a:pt x="9066" y="21139"/>
                    </a:lnTo>
                    <a:lnTo>
                      <a:pt x="9125" y="21140"/>
                    </a:lnTo>
                    <a:lnTo>
                      <a:pt x="9184" y="21140"/>
                    </a:lnTo>
                    <a:lnTo>
                      <a:pt x="9243" y="21139"/>
                    </a:lnTo>
                    <a:lnTo>
                      <a:pt x="9307" y="21140"/>
                    </a:lnTo>
                    <a:lnTo>
                      <a:pt x="9362" y="21135"/>
                    </a:lnTo>
                    <a:lnTo>
                      <a:pt x="9413" y="21130"/>
                    </a:lnTo>
                    <a:lnTo>
                      <a:pt x="9484" y="21139"/>
                    </a:lnTo>
                    <a:lnTo>
                      <a:pt x="9548" y="21139"/>
                    </a:lnTo>
                    <a:lnTo>
                      <a:pt x="9595" y="21130"/>
                    </a:lnTo>
                    <a:lnTo>
                      <a:pt x="9674" y="21137"/>
                    </a:lnTo>
                    <a:lnTo>
                      <a:pt x="9701" y="21134"/>
                    </a:lnTo>
                    <a:lnTo>
                      <a:pt x="9733" y="21130"/>
                    </a:lnTo>
                    <a:lnTo>
                      <a:pt x="9805" y="21140"/>
                    </a:lnTo>
                    <a:lnTo>
                      <a:pt x="9869" y="21152"/>
                    </a:lnTo>
                    <a:lnTo>
                      <a:pt x="9945" y="21164"/>
                    </a:lnTo>
                    <a:lnTo>
                      <a:pt x="10014" y="21169"/>
                    </a:lnTo>
                    <a:lnTo>
                      <a:pt x="10081" y="21169"/>
                    </a:lnTo>
                    <a:lnTo>
                      <a:pt x="10147" y="21181"/>
                    </a:lnTo>
                    <a:lnTo>
                      <a:pt x="10226" y="21191"/>
                    </a:lnTo>
                    <a:lnTo>
                      <a:pt x="10239" y="21174"/>
                    </a:lnTo>
                    <a:lnTo>
                      <a:pt x="10307" y="21183"/>
                    </a:lnTo>
                    <a:lnTo>
                      <a:pt x="10332" y="21199"/>
                    </a:lnTo>
                    <a:lnTo>
                      <a:pt x="10329" y="21216"/>
                    </a:lnTo>
                    <a:lnTo>
                      <a:pt x="10340" y="21233"/>
                    </a:lnTo>
                    <a:lnTo>
                      <a:pt x="10409" y="21238"/>
                    </a:lnTo>
                    <a:lnTo>
                      <a:pt x="10467" y="21252"/>
                    </a:lnTo>
                    <a:lnTo>
                      <a:pt x="10526" y="21263"/>
                    </a:lnTo>
                    <a:lnTo>
                      <a:pt x="10586" y="21273"/>
                    </a:lnTo>
                    <a:lnTo>
                      <a:pt x="10652" y="21277"/>
                    </a:lnTo>
                    <a:lnTo>
                      <a:pt x="10680" y="21258"/>
                    </a:lnTo>
                    <a:lnTo>
                      <a:pt x="10748" y="21265"/>
                    </a:lnTo>
                    <a:lnTo>
                      <a:pt x="10817" y="21268"/>
                    </a:lnTo>
                    <a:lnTo>
                      <a:pt x="10856" y="21255"/>
                    </a:lnTo>
                    <a:lnTo>
                      <a:pt x="10877" y="21252"/>
                    </a:lnTo>
                    <a:lnTo>
                      <a:pt x="10859" y="21299"/>
                    </a:lnTo>
                    <a:lnTo>
                      <a:pt x="10829" y="21312"/>
                    </a:lnTo>
                    <a:lnTo>
                      <a:pt x="10780" y="21324"/>
                    </a:lnTo>
                    <a:lnTo>
                      <a:pt x="10758" y="21337"/>
                    </a:lnTo>
                    <a:lnTo>
                      <a:pt x="10691" y="21341"/>
                    </a:lnTo>
                    <a:lnTo>
                      <a:pt x="10628" y="21346"/>
                    </a:lnTo>
                    <a:lnTo>
                      <a:pt x="10559" y="21348"/>
                    </a:lnTo>
                    <a:lnTo>
                      <a:pt x="10517" y="21358"/>
                    </a:lnTo>
                    <a:lnTo>
                      <a:pt x="10482" y="21366"/>
                    </a:lnTo>
                    <a:lnTo>
                      <a:pt x="10485" y="21379"/>
                    </a:lnTo>
                    <a:lnTo>
                      <a:pt x="10521" y="21390"/>
                    </a:lnTo>
                    <a:lnTo>
                      <a:pt x="10579" y="21401"/>
                    </a:lnTo>
                    <a:lnTo>
                      <a:pt x="10638" y="21410"/>
                    </a:lnTo>
                    <a:lnTo>
                      <a:pt x="10674" y="21400"/>
                    </a:lnTo>
                    <a:lnTo>
                      <a:pt x="10743" y="21405"/>
                    </a:lnTo>
                    <a:lnTo>
                      <a:pt x="10813" y="21403"/>
                    </a:lnTo>
                    <a:lnTo>
                      <a:pt x="10770" y="21411"/>
                    </a:lnTo>
                    <a:lnTo>
                      <a:pt x="10751" y="21422"/>
                    </a:lnTo>
                    <a:lnTo>
                      <a:pt x="10711" y="21430"/>
                    </a:lnTo>
                    <a:lnTo>
                      <a:pt x="10711" y="21440"/>
                    </a:lnTo>
                    <a:lnTo>
                      <a:pt x="10724" y="21449"/>
                    </a:lnTo>
                    <a:lnTo>
                      <a:pt x="10739" y="21459"/>
                    </a:lnTo>
                    <a:lnTo>
                      <a:pt x="10748" y="21467"/>
                    </a:lnTo>
                    <a:lnTo>
                      <a:pt x="10696" y="21472"/>
                    </a:lnTo>
                    <a:lnTo>
                      <a:pt x="10689" y="21480"/>
                    </a:lnTo>
                    <a:lnTo>
                      <a:pt x="10637" y="21484"/>
                    </a:lnTo>
                    <a:lnTo>
                      <a:pt x="10569" y="21486"/>
                    </a:lnTo>
                    <a:lnTo>
                      <a:pt x="10595" y="21492"/>
                    </a:lnTo>
                    <a:lnTo>
                      <a:pt x="10649" y="21497"/>
                    </a:lnTo>
                    <a:lnTo>
                      <a:pt x="10697" y="21502"/>
                    </a:lnTo>
                    <a:lnTo>
                      <a:pt x="10724" y="21497"/>
                    </a:lnTo>
                    <a:lnTo>
                      <a:pt x="10790" y="21494"/>
                    </a:lnTo>
                    <a:lnTo>
                      <a:pt x="10835" y="21497"/>
                    </a:lnTo>
                    <a:lnTo>
                      <a:pt x="10898" y="21494"/>
                    </a:lnTo>
                    <a:lnTo>
                      <a:pt x="10940" y="21489"/>
                    </a:lnTo>
                    <a:lnTo>
                      <a:pt x="10997" y="21486"/>
                    </a:lnTo>
                    <a:lnTo>
                      <a:pt x="11036" y="21479"/>
                    </a:lnTo>
                    <a:lnTo>
                      <a:pt x="11049" y="21477"/>
                    </a:lnTo>
                    <a:lnTo>
                      <a:pt x="11076" y="21472"/>
                    </a:lnTo>
                    <a:lnTo>
                      <a:pt x="11125" y="21475"/>
                    </a:lnTo>
                    <a:lnTo>
                      <a:pt x="11127" y="21477"/>
                    </a:lnTo>
                    <a:lnTo>
                      <a:pt x="11127" y="21484"/>
                    </a:lnTo>
                    <a:lnTo>
                      <a:pt x="11175" y="21477"/>
                    </a:lnTo>
                    <a:lnTo>
                      <a:pt x="11179" y="21475"/>
                    </a:lnTo>
                    <a:lnTo>
                      <a:pt x="11182" y="21475"/>
                    </a:lnTo>
                    <a:lnTo>
                      <a:pt x="11182" y="21477"/>
                    </a:lnTo>
                    <a:lnTo>
                      <a:pt x="11182" y="21479"/>
                    </a:lnTo>
                    <a:lnTo>
                      <a:pt x="11180" y="21480"/>
                    </a:lnTo>
                    <a:lnTo>
                      <a:pt x="11180" y="21482"/>
                    </a:lnTo>
                    <a:lnTo>
                      <a:pt x="11233" y="21477"/>
                    </a:lnTo>
                    <a:lnTo>
                      <a:pt x="11207" y="21487"/>
                    </a:lnTo>
                    <a:lnTo>
                      <a:pt x="11254" y="21482"/>
                    </a:lnTo>
                    <a:lnTo>
                      <a:pt x="11318" y="21477"/>
                    </a:lnTo>
                    <a:lnTo>
                      <a:pt x="11340" y="21482"/>
                    </a:lnTo>
                    <a:lnTo>
                      <a:pt x="11381" y="21477"/>
                    </a:lnTo>
                    <a:lnTo>
                      <a:pt x="11391" y="21475"/>
                    </a:lnTo>
                    <a:lnTo>
                      <a:pt x="11462" y="21470"/>
                    </a:lnTo>
                    <a:lnTo>
                      <a:pt x="11522" y="21460"/>
                    </a:lnTo>
                    <a:lnTo>
                      <a:pt x="11598" y="21454"/>
                    </a:lnTo>
                    <a:lnTo>
                      <a:pt x="11662" y="21445"/>
                    </a:lnTo>
                    <a:lnTo>
                      <a:pt x="11724" y="21438"/>
                    </a:lnTo>
                    <a:lnTo>
                      <a:pt x="11788" y="21430"/>
                    </a:lnTo>
                    <a:lnTo>
                      <a:pt x="11850" y="21420"/>
                    </a:lnTo>
                    <a:lnTo>
                      <a:pt x="11913" y="21408"/>
                    </a:lnTo>
                    <a:lnTo>
                      <a:pt x="11983" y="21398"/>
                    </a:lnTo>
                    <a:lnTo>
                      <a:pt x="12019" y="21388"/>
                    </a:lnTo>
                    <a:lnTo>
                      <a:pt x="12056" y="21376"/>
                    </a:lnTo>
                    <a:lnTo>
                      <a:pt x="12110" y="21359"/>
                    </a:lnTo>
                    <a:lnTo>
                      <a:pt x="12158" y="21341"/>
                    </a:lnTo>
                    <a:lnTo>
                      <a:pt x="12111" y="21339"/>
                    </a:lnTo>
                    <a:lnTo>
                      <a:pt x="12093" y="21331"/>
                    </a:lnTo>
                    <a:lnTo>
                      <a:pt x="12057" y="21326"/>
                    </a:lnTo>
                    <a:lnTo>
                      <a:pt x="12116" y="21309"/>
                    </a:lnTo>
                    <a:lnTo>
                      <a:pt x="12189" y="21304"/>
                    </a:lnTo>
                    <a:lnTo>
                      <a:pt x="12244" y="21290"/>
                    </a:lnTo>
                    <a:lnTo>
                      <a:pt x="12295" y="21275"/>
                    </a:lnTo>
                    <a:lnTo>
                      <a:pt x="12357" y="21258"/>
                    </a:lnTo>
                    <a:lnTo>
                      <a:pt x="12402" y="21243"/>
                    </a:lnTo>
                    <a:lnTo>
                      <a:pt x="12451" y="21223"/>
                    </a:lnTo>
                    <a:lnTo>
                      <a:pt x="12485" y="21206"/>
                    </a:lnTo>
                    <a:lnTo>
                      <a:pt x="12519" y="21188"/>
                    </a:lnTo>
                    <a:lnTo>
                      <a:pt x="12525" y="21172"/>
                    </a:lnTo>
                    <a:lnTo>
                      <a:pt x="12541" y="21154"/>
                    </a:lnTo>
                    <a:lnTo>
                      <a:pt x="12566" y="21134"/>
                    </a:lnTo>
                    <a:lnTo>
                      <a:pt x="12535" y="21124"/>
                    </a:lnTo>
                    <a:lnTo>
                      <a:pt x="12547" y="21105"/>
                    </a:lnTo>
                    <a:lnTo>
                      <a:pt x="12507" y="21097"/>
                    </a:lnTo>
                    <a:lnTo>
                      <a:pt x="12527" y="21075"/>
                    </a:lnTo>
                    <a:lnTo>
                      <a:pt x="12546" y="21055"/>
                    </a:lnTo>
                    <a:lnTo>
                      <a:pt x="12567" y="21029"/>
                    </a:lnTo>
                    <a:lnTo>
                      <a:pt x="12576" y="21009"/>
                    </a:lnTo>
                    <a:lnTo>
                      <a:pt x="12606" y="20987"/>
                    </a:lnTo>
                    <a:lnTo>
                      <a:pt x="12670" y="20969"/>
                    </a:lnTo>
                    <a:lnTo>
                      <a:pt x="12743" y="20957"/>
                    </a:lnTo>
                    <a:lnTo>
                      <a:pt x="12818" y="20944"/>
                    </a:lnTo>
                    <a:lnTo>
                      <a:pt x="12889" y="20935"/>
                    </a:lnTo>
                    <a:lnTo>
                      <a:pt x="12956" y="20930"/>
                    </a:lnTo>
                    <a:lnTo>
                      <a:pt x="13014" y="20930"/>
                    </a:lnTo>
                    <a:lnTo>
                      <a:pt x="13072" y="20927"/>
                    </a:lnTo>
                    <a:lnTo>
                      <a:pt x="13125" y="20928"/>
                    </a:lnTo>
                    <a:lnTo>
                      <a:pt x="13197" y="20918"/>
                    </a:lnTo>
                    <a:lnTo>
                      <a:pt x="13274" y="20896"/>
                    </a:lnTo>
                    <a:lnTo>
                      <a:pt x="13355" y="20881"/>
                    </a:lnTo>
                    <a:lnTo>
                      <a:pt x="13428" y="20856"/>
                    </a:lnTo>
                    <a:lnTo>
                      <a:pt x="13495" y="20848"/>
                    </a:lnTo>
                    <a:lnTo>
                      <a:pt x="13564" y="20841"/>
                    </a:lnTo>
                    <a:lnTo>
                      <a:pt x="13603" y="20832"/>
                    </a:lnTo>
                    <a:lnTo>
                      <a:pt x="13544" y="20861"/>
                    </a:lnTo>
                    <a:lnTo>
                      <a:pt x="13468" y="20878"/>
                    </a:lnTo>
                    <a:lnTo>
                      <a:pt x="13386" y="20901"/>
                    </a:lnTo>
                    <a:lnTo>
                      <a:pt x="13342" y="20925"/>
                    </a:lnTo>
                    <a:lnTo>
                      <a:pt x="13394" y="20925"/>
                    </a:lnTo>
                    <a:lnTo>
                      <a:pt x="13338" y="20949"/>
                    </a:lnTo>
                    <a:lnTo>
                      <a:pt x="13269" y="20972"/>
                    </a:lnTo>
                    <a:lnTo>
                      <a:pt x="13197" y="20996"/>
                    </a:lnTo>
                    <a:lnTo>
                      <a:pt x="13189" y="21014"/>
                    </a:lnTo>
                    <a:lnTo>
                      <a:pt x="13221" y="21019"/>
                    </a:lnTo>
                    <a:lnTo>
                      <a:pt x="13290" y="21009"/>
                    </a:lnTo>
                    <a:lnTo>
                      <a:pt x="13364" y="20987"/>
                    </a:lnTo>
                    <a:lnTo>
                      <a:pt x="13426" y="20964"/>
                    </a:lnTo>
                    <a:lnTo>
                      <a:pt x="13492" y="20945"/>
                    </a:lnTo>
                    <a:lnTo>
                      <a:pt x="13556" y="20927"/>
                    </a:lnTo>
                    <a:lnTo>
                      <a:pt x="13614" y="20905"/>
                    </a:lnTo>
                    <a:lnTo>
                      <a:pt x="13704" y="20873"/>
                    </a:lnTo>
                    <a:lnTo>
                      <a:pt x="13742" y="20868"/>
                    </a:lnTo>
                    <a:lnTo>
                      <a:pt x="13793" y="20864"/>
                    </a:lnTo>
                    <a:lnTo>
                      <a:pt x="13848" y="20858"/>
                    </a:lnTo>
                    <a:lnTo>
                      <a:pt x="13911" y="20846"/>
                    </a:lnTo>
                    <a:lnTo>
                      <a:pt x="13986" y="20821"/>
                    </a:lnTo>
                    <a:lnTo>
                      <a:pt x="14050" y="20795"/>
                    </a:lnTo>
                    <a:lnTo>
                      <a:pt x="14131" y="20770"/>
                    </a:lnTo>
                    <a:lnTo>
                      <a:pt x="14207" y="20752"/>
                    </a:lnTo>
                    <a:lnTo>
                      <a:pt x="14268" y="20738"/>
                    </a:lnTo>
                    <a:lnTo>
                      <a:pt x="14338" y="20715"/>
                    </a:lnTo>
                    <a:lnTo>
                      <a:pt x="14385" y="20701"/>
                    </a:lnTo>
                    <a:lnTo>
                      <a:pt x="14436" y="20689"/>
                    </a:lnTo>
                    <a:lnTo>
                      <a:pt x="14456" y="20698"/>
                    </a:lnTo>
                    <a:lnTo>
                      <a:pt x="14503" y="20689"/>
                    </a:lnTo>
                    <a:lnTo>
                      <a:pt x="14555" y="20681"/>
                    </a:lnTo>
                    <a:lnTo>
                      <a:pt x="14582" y="20686"/>
                    </a:lnTo>
                    <a:lnTo>
                      <a:pt x="14643" y="20667"/>
                    </a:lnTo>
                    <a:close/>
                    <a:moveTo>
                      <a:pt x="8982" y="21122"/>
                    </a:moveTo>
                    <a:lnTo>
                      <a:pt x="8925" y="21117"/>
                    </a:lnTo>
                    <a:lnTo>
                      <a:pt x="8901" y="21127"/>
                    </a:lnTo>
                    <a:lnTo>
                      <a:pt x="8834" y="21119"/>
                    </a:lnTo>
                    <a:lnTo>
                      <a:pt x="8750" y="21100"/>
                    </a:lnTo>
                    <a:lnTo>
                      <a:pt x="8763" y="21117"/>
                    </a:lnTo>
                    <a:lnTo>
                      <a:pt x="8795" y="21134"/>
                    </a:lnTo>
                    <a:lnTo>
                      <a:pt x="8814" y="21151"/>
                    </a:lnTo>
                    <a:lnTo>
                      <a:pt x="8740" y="21135"/>
                    </a:lnTo>
                    <a:lnTo>
                      <a:pt x="8746" y="21156"/>
                    </a:lnTo>
                    <a:lnTo>
                      <a:pt x="8718" y="21161"/>
                    </a:lnTo>
                    <a:lnTo>
                      <a:pt x="8718" y="21174"/>
                    </a:lnTo>
                    <a:lnTo>
                      <a:pt x="8667" y="21171"/>
                    </a:lnTo>
                    <a:lnTo>
                      <a:pt x="8603" y="21162"/>
                    </a:lnTo>
                    <a:lnTo>
                      <a:pt x="8565" y="21164"/>
                    </a:lnTo>
                    <a:lnTo>
                      <a:pt x="8546" y="21171"/>
                    </a:lnTo>
                    <a:lnTo>
                      <a:pt x="8534" y="21179"/>
                    </a:lnTo>
                    <a:lnTo>
                      <a:pt x="8455" y="21159"/>
                    </a:lnTo>
                    <a:lnTo>
                      <a:pt x="8423" y="21142"/>
                    </a:lnTo>
                    <a:lnTo>
                      <a:pt x="8383" y="21124"/>
                    </a:lnTo>
                    <a:lnTo>
                      <a:pt x="8410" y="21120"/>
                    </a:lnTo>
                    <a:lnTo>
                      <a:pt x="8373" y="21100"/>
                    </a:lnTo>
                    <a:lnTo>
                      <a:pt x="8326" y="21082"/>
                    </a:lnTo>
                    <a:lnTo>
                      <a:pt x="8228" y="21039"/>
                    </a:lnTo>
                    <a:lnTo>
                      <a:pt x="8223" y="21048"/>
                    </a:lnTo>
                    <a:lnTo>
                      <a:pt x="8189" y="21051"/>
                    </a:lnTo>
                    <a:lnTo>
                      <a:pt x="8140" y="21048"/>
                    </a:lnTo>
                    <a:lnTo>
                      <a:pt x="8129" y="21056"/>
                    </a:lnTo>
                    <a:lnTo>
                      <a:pt x="8144" y="21073"/>
                    </a:lnTo>
                    <a:lnTo>
                      <a:pt x="8188" y="21092"/>
                    </a:lnTo>
                    <a:lnTo>
                      <a:pt x="8161" y="21095"/>
                    </a:lnTo>
                    <a:lnTo>
                      <a:pt x="8105" y="21087"/>
                    </a:lnTo>
                    <a:lnTo>
                      <a:pt x="8039" y="21076"/>
                    </a:lnTo>
                    <a:lnTo>
                      <a:pt x="7992" y="21070"/>
                    </a:lnTo>
                    <a:lnTo>
                      <a:pt x="8007" y="21083"/>
                    </a:lnTo>
                    <a:lnTo>
                      <a:pt x="7965" y="21078"/>
                    </a:lnTo>
                    <a:lnTo>
                      <a:pt x="7819" y="21036"/>
                    </a:lnTo>
                    <a:lnTo>
                      <a:pt x="7878" y="21061"/>
                    </a:lnTo>
                    <a:lnTo>
                      <a:pt x="7885" y="21071"/>
                    </a:lnTo>
                    <a:lnTo>
                      <a:pt x="7846" y="21066"/>
                    </a:lnTo>
                    <a:lnTo>
                      <a:pt x="7898" y="21087"/>
                    </a:lnTo>
                    <a:lnTo>
                      <a:pt x="7885" y="21090"/>
                    </a:lnTo>
                    <a:lnTo>
                      <a:pt x="7886" y="21095"/>
                    </a:lnTo>
                    <a:lnTo>
                      <a:pt x="7908" y="21107"/>
                    </a:lnTo>
                    <a:lnTo>
                      <a:pt x="7832" y="21087"/>
                    </a:lnTo>
                    <a:lnTo>
                      <a:pt x="7765" y="21068"/>
                    </a:lnTo>
                    <a:lnTo>
                      <a:pt x="7822" y="21090"/>
                    </a:lnTo>
                    <a:lnTo>
                      <a:pt x="7790" y="21083"/>
                    </a:lnTo>
                    <a:lnTo>
                      <a:pt x="7819" y="21095"/>
                    </a:lnTo>
                    <a:lnTo>
                      <a:pt x="7873" y="21114"/>
                    </a:lnTo>
                    <a:lnTo>
                      <a:pt x="7844" y="21108"/>
                    </a:lnTo>
                    <a:lnTo>
                      <a:pt x="7802" y="21098"/>
                    </a:lnTo>
                    <a:lnTo>
                      <a:pt x="7873" y="21120"/>
                    </a:lnTo>
                    <a:lnTo>
                      <a:pt x="7930" y="21137"/>
                    </a:lnTo>
                    <a:lnTo>
                      <a:pt x="7950" y="21144"/>
                    </a:lnTo>
                    <a:lnTo>
                      <a:pt x="8012" y="21162"/>
                    </a:lnTo>
                    <a:lnTo>
                      <a:pt x="8071" y="21177"/>
                    </a:lnTo>
                    <a:lnTo>
                      <a:pt x="8137" y="21196"/>
                    </a:lnTo>
                    <a:lnTo>
                      <a:pt x="8166" y="21203"/>
                    </a:lnTo>
                    <a:lnTo>
                      <a:pt x="8206" y="21213"/>
                    </a:lnTo>
                    <a:lnTo>
                      <a:pt x="8246" y="21223"/>
                    </a:lnTo>
                    <a:lnTo>
                      <a:pt x="8324" y="21240"/>
                    </a:lnTo>
                    <a:lnTo>
                      <a:pt x="8337" y="21241"/>
                    </a:lnTo>
                    <a:lnTo>
                      <a:pt x="8337" y="21240"/>
                    </a:lnTo>
                    <a:lnTo>
                      <a:pt x="8361" y="21243"/>
                    </a:lnTo>
                    <a:lnTo>
                      <a:pt x="8373" y="21243"/>
                    </a:lnTo>
                    <a:lnTo>
                      <a:pt x="8442" y="21260"/>
                    </a:lnTo>
                    <a:lnTo>
                      <a:pt x="8464" y="21268"/>
                    </a:lnTo>
                    <a:lnTo>
                      <a:pt x="8507" y="21278"/>
                    </a:lnTo>
                    <a:lnTo>
                      <a:pt x="8570" y="21294"/>
                    </a:lnTo>
                    <a:lnTo>
                      <a:pt x="8632" y="21305"/>
                    </a:lnTo>
                    <a:lnTo>
                      <a:pt x="8624" y="21302"/>
                    </a:lnTo>
                    <a:lnTo>
                      <a:pt x="8681" y="21312"/>
                    </a:lnTo>
                    <a:lnTo>
                      <a:pt x="8755" y="21327"/>
                    </a:lnTo>
                    <a:lnTo>
                      <a:pt x="8827" y="21341"/>
                    </a:lnTo>
                    <a:lnTo>
                      <a:pt x="8879" y="21353"/>
                    </a:lnTo>
                    <a:lnTo>
                      <a:pt x="8947" y="21366"/>
                    </a:lnTo>
                    <a:lnTo>
                      <a:pt x="8979" y="21373"/>
                    </a:lnTo>
                    <a:lnTo>
                      <a:pt x="9009" y="21378"/>
                    </a:lnTo>
                    <a:lnTo>
                      <a:pt x="8999" y="21378"/>
                    </a:lnTo>
                    <a:lnTo>
                      <a:pt x="8989" y="21378"/>
                    </a:lnTo>
                    <a:lnTo>
                      <a:pt x="9044" y="21386"/>
                    </a:lnTo>
                    <a:lnTo>
                      <a:pt x="9051" y="21388"/>
                    </a:lnTo>
                    <a:lnTo>
                      <a:pt x="9075" y="21391"/>
                    </a:lnTo>
                    <a:lnTo>
                      <a:pt x="9108" y="21396"/>
                    </a:lnTo>
                    <a:lnTo>
                      <a:pt x="9115" y="21398"/>
                    </a:lnTo>
                    <a:lnTo>
                      <a:pt x="9123" y="21398"/>
                    </a:lnTo>
                    <a:lnTo>
                      <a:pt x="9130" y="21400"/>
                    </a:lnTo>
                    <a:lnTo>
                      <a:pt x="9187" y="21410"/>
                    </a:lnTo>
                    <a:lnTo>
                      <a:pt x="9216" y="21413"/>
                    </a:lnTo>
                    <a:lnTo>
                      <a:pt x="9270" y="21422"/>
                    </a:lnTo>
                    <a:lnTo>
                      <a:pt x="9329" y="21430"/>
                    </a:lnTo>
                    <a:lnTo>
                      <a:pt x="9396" y="21438"/>
                    </a:lnTo>
                    <a:lnTo>
                      <a:pt x="9485" y="21449"/>
                    </a:lnTo>
                    <a:lnTo>
                      <a:pt x="9450" y="21442"/>
                    </a:lnTo>
                    <a:lnTo>
                      <a:pt x="9401" y="21435"/>
                    </a:lnTo>
                    <a:lnTo>
                      <a:pt x="9369" y="21428"/>
                    </a:lnTo>
                    <a:lnTo>
                      <a:pt x="9332" y="21422"/>
                    </a:lnTo>
                    <a:lnTo>
                      <a:pt x="9351" y="21420"/>
                    </a:lnTo>
                    <a:lnTo>
                      <a:pt x="9398" y="21423"/>
                    </a:lnTo>
                    <a:lnTo>
                      <a:pt x="9460" y="21430"/>
                    </a:lnTo>
                    <a:lnTo>
                      <a:pt x="9394" y="21418"/>
                    </a:lnTo>
                    <a:lnTo>
                      <a:pt x="9361" y="21410"/>
                    </a:lnTo>
                    <a:lnTo>
                      <a:pt x="9391" y="21410"/>
                    </a:lnTo>
                    <a:lnTo>
                      <a:pt x="9384" y="21403"/>
                    </a:lnTo>
                    <a:lnTo>
                      <a:pt x="9379" y="21398"/>
                    </a:lnTo>
                    <a:lnTo>
                      <a:pt x="9393" y="21393"/>
                    </a:lnTo>
                    <a:lnTo>
                      <a:pt x="9405" y="21388"/>
                    </a:lnTo>
                    <a:lnTo>
                      <a:pt x="9398" y="21379"/>
                    </a:lnTo>
                    <a:lnTo>
                      <a:pt x="9332" y="21369"/>
                    </a:lnTo>
                    <a:lnTo>
                      <a:pt x="9272" y="21358"/>
                    </a:lnTo>
                    <a:lnTo>
                      <a:pt x="9216" y="21344"/>
                    </a:lnTo>
                    <a:lnTo>
                      <a:pt x="9182" y="21346"/>
                    </a:lnTo>
                    <a:lnTo>
                      <a:pt x="9166" y="21351"/>
                    </a:lnTo>
                    <a:lnTo>
                      <a:pt x="9128" y="21351"/>
                    </a:lnTo>
                    <a:lnTo>
                      <a:pt x="9065" y="21337"/>
                    </a:lnTo>
                    <a:lnTo>
                      <a:pt x="8950" y="21310"/>
                    </a:lnTo>
                    <a:lnTo>
                      <a:pt x="8925" y="21302"/>
                    </a:lnTo>
                    <a:lnTo>
                      <a:pt x="8918" y="21292"/>
                    </a:lnTo>
                    <a:lnTo>
                      <a:pt x="8920" y="21284"/>
                    </a:lnTo>
                    <a:lnTo>
                      <a:pt x="8905" y="21272"/>
                    </a:lnTo>
                    <a:lnTo>
                      <a:pt x="8891" y="21258"/>
                    </a:lnTo>
                    <a:lnTo>
                      <a:pt x="8857" y="21241"/>
                    </a:lnTo>
                    <a:lnTo>
                      <a:pt x="8871" y="21235"/>
                    </a:lnTo>
                    <a:lnTo>
                      <a:pt x="8889" y="21228"/>
                    </a:lnTo>
                    <a:lnTo>
                      <a:pt x="8900" y="21225"/>
                    </a:lnTo>
                    <a:lnTo>
                      <a:pt x="8940" y="21223"/>
                    </a:lnTo>
                    <a:lnTo>
                      <a:pt x="8969" y="21216"/>
                    </a:lnTo>
                    <a:lnTo>
                      <a:pt x="8982" y="21208"/>
                    </a:lnTo>
                    <a:lnTo>
                      <a:pt x="8994" y="21198"/>
                    </a:lnTo>
                    <a:lnTo>
                      <a:pt x="9002" y="21186"/>
                    </a:lnTo>
                    <a:lnTo>
                      <a:pt x="9016" y="21171"/>
                    </a:lnTo>
                    <a:lnTo>
                      <a:pt x="9009" y="21156"/>
                    </a:lnTo>
                    <a:lnTo>
                      <a:pt x="9012" y="21140"/>
                    </a:lnTo>
                    <a:lnTo>
                      <a:pt x="8982" y="21122"/>
                    </a:lnTo>
                    <a:close/>
                    <a:moveTo>
                      <a:pt x="12376" y="820"/>
                    </a:moveTo>
                    <a:lnTo>
                      <a:pt x="12399" y="823"/>
                    </a:lnTo>
                    <a:lnTo>
                      <a:pt x="12475" y="862"/>
                    </a:lnTo>
                    <a:lnTo>
                      <a:pt x="12421" y="869"/>
                    </a:lnTo>
                    <a:lnTo>
                      <a:pt x="12470" y="921"/>
                    </a:lnTo>
                    <a:lnTo>
                      <a:pt x="12515" y="936"/>
                    </a:lnTo>
                    <a:lnTo>
                      <a:pt x="12604" y="921"/>
                    </a:lnTo>
                    <a:lnTo>
                      <a:pt x="12574" y="874"/>
                    </a:lnTo>
                    <a:lnTo>
                      <a:pt x="12670" y="840"/>
                    </a:lnTo>
                    <a:lnTo>
                      <a:pt x="12810" y="781"/>
                    </a:lnTo>
                    <a:lnTo>
                      <a:pt x="12857" y="784"/>
                    </a:lnTo>
                    <a:lnTo>
                      <a:pt x="12854" y="826"/>
                    </a:lnTo>
                    <a:lnTo>
                      <a:pt x="12938" y="833"/>
                    </a:lnTo>
                    <a:lnTo>
                      <a:pt x="12950" y="810"/>
                    </a:lnTo>
                    <a:lnTo>
                      <a:pt x="13054" y="808"/>
                    </a:lnTo>
                    <a:lnTo>
                      <a:pt x="13096" y="779"/>
                    </a:lnTo>
                    <a:lnTo>
                      <a:pt x="13222" y="820"/>
                    </a:lnTo>
                    <a:lnTo>
                      <a:pt x="13214" y="774"/>
                    </a:lnTo>
                    <a:lnTo>
                      <a:pt x="13104" y="739"/>
                    </a:lnTo>
                    <a:lnTo>
                      <a:pt x="13178" y="727"/>
                    </a:lnTo>
                    <a:lnTo>
                      <a:pt x="13210" y="727"/>
                    </a:lnTo>
                    <a:lnTo>
                      <a:pt x="13088" y="715"/>
                    </a:lnTo>
                    <a:lnTo>
                      <a:pt x="13096" y="736"/>
                    </a:lnTo>
                    <a:lnTo>
                      <a:pt x="13103" y="739"/>
                    </a:lnTo>
                    <a:lnTo>
                      <a:pt x="12990" y="732"/>
                    </a:lnTo>
                    <a:lnTo>
                      <a:pt x="12982" y="791"/>
                    </a:lnTo>
                    <a:lnTo>
                      <a:pt x="12881" y="771"/>
                    </a:lnTo>
                    <a:lnTo>
                      <a:pt x="12865" y="727"/>
                    </a:lnTo>
                    <a:lnTo>
                      <a:pt x="12798" y="699"/>
                    </a:lnTo>
                    <a:lnTo>
                      <a:pt x="12647" y="717"/>
                    </a:lnTo>
                    <a:lnTo>
                      <a:pt x="12522" y="714"/>
                    </a:lnTo>
                    <a:lnTo>
                      <a:pt x="12389" y="744"/>
                    </a:lnTo>
                    <a:lnTo>
                      <a:pt x="12333" y="774"/>
                    </a:lnTo>
                    <a:lnTo>
                      <a:pt x="12376" y="820"/>
                    </a:lnTo>
                    <a:close/>
                    <a:moveTo>
                      <a:pt x="13210" y="727"/>
                    </a:moveTo>
                    <a:lnTo>
                      <a:pt x="13271" y="734"/>
                    </a:lnTo>
                    <a:lnTo>
                      <a:pt x="13377" y="756"/>
                    </a:lnTo>
                    <a:lnTo>
                      <a:pt x="13695" y="833"/>
                    </a:lnTo>
                    <a:lnTo>
                      <a:pt x="13662" y="798"/>
                    </a:lnTo>
                    <a:lnTo>
                      <a:pt x="13547" y="761"/>
                    </a:lnTo>
                    <a:lnTo>
                      <a:pt x="13519" y="747"/>
                    </a:lnTo>
                    <a:lnTo>
                      <a:pt x="13450" y="741"/>
                    </a:lnTo>
                    <a:lnTo>
                      <a:pt x="13407" y="709"/>
                    </a:lnTo>
                    <a:lnTo>
                      <a:pt x="13286" y="660"/>
                    </a:lnTo>
                    <a:lnTo>
                      <a:pt x="13293" y="677"/>
                    </a:lnTo>
                    <a:lnTo>
                      <a:pt x="13387" y="724"/>
                    </a:lnTo>
                    <a:lnTo>
                      <a:pt x="13362" y="742"/>
                    </a:lnTo>
                    <a:lnTo>
                      <a:pt x="13271" y="729"/>
                    </a:lnTo>
                    <a:lnTo>
                      <a:pt x="13210" y="727"/>
                    </a:lnTo>
                    <a:close/>
                    <a:moveTo>
                      <a:pt x="13561" y="552"/>
                    </a:moveTo>
                    <a:lnTo>
                      <a:pt x="13475" y="571"/>
                    </a:lnTo>
                    <a:lnTo>
                      <a:pt x="13500" y="587"/>
                    </a:lnTo>
                    <a:lnTo>
                      <a:pt x="13502" y="567"/>
                    </a:lnTo>
                    <a:lnTo>
                      <a:pt x="13561" y="564"/>
                    </a:lnTo>
                    <a:lnTo>
                      <a:pt x="13704" y="598"/>
                    </a:lnTo>
                    <a:lnTo>
                      <a:pt x="13561" y="552"/>
                    </a:lnTo>
                    <a:close/>
                    <a:moveTo>
                      <a:pt x="13500" y="587"/>
                    </a:moveTo>
                    <a:lnTo>
                      <a:pt x="13500" y="589"/>
                    </a:lnTo>
                    <a:lnTo>
                      <a:pt x="13508" y="593"/>
                    </a:lnTo>
                    <a:lnTo>
                      <a:pt x="13500" y="587"/>
                    </a:lnTo>
                    <a:close/>
                    <a:moveTo>
                      <a:pt x="13508" y="593"/>
                    </a:moveTo>
                    <a:lnTo>
                      <a:pt x="13530" y="606"/>
                    </a:lnTo>
                    <a:lnTo>
                      <a:pt x="13530" y="611"/>
                    </a:lnTo>
                    <a:lnTo>
                      <a:pt x="13554" y="621"/>
                    </a:lnTo>
                    <a:lnTo>
                      <a:pt x="13620" y="633"/>
                    </a:lnTo>
                    <a:lnTo>
                      <a:pt x="13508" y="593"/>
                    </a:lnTo>
                    <a:close/>
                    <a:moveTo>
                      <a:pt x="13530" y="611"/>
                    </a:moveTo>
                    <a:lnTo>
                      <a:pt x="13431" y="566"/>
                    </a:lnTo>
                    <a:lnTo>
                      <a:pt x="13335" y="534"/>
                    </a:lnTo>
                    <a:lnTo>
                      <a:pt x="13320" y="535"/>
                    </a:lnTo>
                    <a:lnTo>
                      <a:pt x="13429" y="576"/>
                    </a:lnTo>
                    <a:lnTo>
                      <a:pt x="13456" y="614"/>
                    </a:lnTo>
                    <a:lnTo>
                      <a:pt x="13535" y="640"/>
                    </a:lnTo>
                    <a:lnTo>
                      <a:pt x="13530" y="611"/>
                    </a:lnTo>
                    <a:close/>
                    <a:moveTo>
                      <a:pt x="13535" y="640"/>
                    </a:moveTo>
                    <a:lnTo>
                      <a:pt x="13537" y="651"/>
                    </a:lnTo>
                    <a:lnTo>
                      <a:pt x="13513" y="650"/>
                    </a:lnTo>
                    <a:lnTo>
                      <a:pt x="13588" y="680"/>
                    </a:lnTo>
                    <a:lnTo>
                      <a:pt x="13763" y="769"/>
                    </a:lnTo>
                    <a:lnTo>
                      <a:pt x="13894" y="811"/>
                    </a:lnTo>
                    <a:lnTo>
                      <a:pt x="13965" y="858"/>
                    </a:lnTo>
                    <a:lnTo>
                      <a:pt x="14057" y="963"/>
                    </a:lnTo>
                    <a:lnTo>
                      <a:pt x="14135" y="975"/>
                    </a:lnTo>
                    <a:lnTo>
                      <a:pt x="14106" y="948"/>
                    </a:lnTo>
                    <a:lnTo>
                      <a:pt x="14125" y="927"/>
                    </a:lnTo>
                    <a:lnTo>
                      <a:pt x="14071" y="892"/>
                    </a:lnTo>
                    <a:lnTo>
                      <a:pt x="14044" y="857"/>
                    </a:lnTo>
                    <a:lnTo>
                      <a:pt x="13939" y="816"/>
                    </a:lnTo>
                    <a:lnTo>
                      <a:pt x="13869" y="771"/>
                    </a:lnTo>
                    <a:lnTo>
                      <a:pt x="13811" y="766"/>
                    </a:lnTo>
                    <a:lnTo>
                      <a:pt x="13726" y="729"/>
                    </a:lnTo>
                    <a:lnTo>
                      <a:pt x="13620" y="665"/>
                    </a:lnTo>
                    <a:lnTo>
                      <a:pt x="13535" y="640"/>
                    </a:lnTo>
                    <a:close/>
                    <a:moveTo>
                      <a:pt x="13513" y="650"/>
                    </a:moveTo>
                    <a:lnTo>
                      <a:pt x="13480" y="636"/>
                    </a:lnTo>
                    <a:lnTo>
                      <a:pt x="13412" y="618"/>
                    </a:lnTo>
                    <a:lnTo>
                      <a:pt x="13338" y="569"/>
                    </a:lnTo>
                    <a:lnTo>
                      <a:pt x="13256" y="539"/>
                    </a:lnTo>
                    <a:lnTo>
                      <a:pt x="13121" y="524"/>
                    </a:lnTo>
                    <a:lnTo>
                      <a:pt x="13120" y="534"/>
                    </a:lnTo>
                    <a:lnTo>
                      <a:pt x="13210" y="586"/>
                    </a:lnTo>
                    <a:lnTo>
                      <a:pt x="13246" y="640"/>
                    </a:lnTo>
                    <a:lnTo>
                      <a:pt x="13285" y="658"/>
                    </a:lnTo>
                    <a:lnTo>
                      <a:pt x="13279" y="650"/>
                    </a:lnTo>
                    <a:lnTo>
                      <a:pt x="13345" y="640"/>
                    </a:lnTo>
                    <a:lnTo>
                      <a:pt x="13513" y="650"/>
                    </a:lnTo>
                    <a:close/>
                    <a:moveTo>
                      <a:pt x="11595" y="189"/>
                    </a:moveTo>
                    <a:lnTo>
                      <a:pt x="11583" y="194"/>
                    </a:lnTo>
                    <a:lnTo>
                      <a:pt x="11586" y="202"/>
                    </a:lnTo>
                    <a:lnTo>
                      <a:pt x="11559" y="194"/>
                    </a:lnTo>
                    <a:lnTo>
                      <a:pt x="11519" y="194"/>
                    </a:lnTo>
                    <a:lnTo>
                      <a:pt x="11477" y="199"/>
                    </a:lnTo>
                    <a:lnTo>
                      <a:pt x="11542" y="200"/>
                    </a:lnTo>
                    <a:lnTo>
                      <a:pt x="11549" y="210"/>
                    </a:lnTo>
                    <a:lnTo>
                      <a:pt x="11598" y="217"/>
                    </a:lnTo>
                    <a:lnTo>
                      <a:pt x="11620" y="212"/>
                    </a:lnTo>
                    <a:lnTo>
                      <a:pt x="11611" y="207"/>
                    </a:lnTo>
                    <a:lnTo>
                      <a:pt x="11630" y="204"/>
                    </a:lnTo>
                    <a:lnTo>
                      <a:pt x="11655" y="200"/>
                    </a:lnTo>
                    <a:lnTo>
                      <a:pt x="11653" y="195"/>
                    </a:lnTo>
                    <a:lnTo>
                      <a:pt x="11595" y="189"/>
                    </a:lnTo>
                    <a:close/>
                    <a:moveTo>
                      <a:pt x="10815" y="197"/>
                    </a:moveTo>
                    <a:lnTo>
                      <a:pt x="10783" y="207"/>
                    </a:lnTo>
                    <a:lnTo>
                      <a:pt x="10739" y="199"/>
                    </a:lnTo>
                    <a:lnTo>
                      <a:pt x="10640" y="207"/>
                    </a:lnTo>
                    <a:lnTo>
                      <a:pt x="10667" y="222"/>
                    </a:lnTo>
                    <a:lnTo>
                      <a:pt x="10716" y="222"/>
                    </a:lnTo>
                    <a:lnTo>
                      <a:pt x="10719" y="232"/>
                    </a:lnTo>
                    <a:lnTo>
                      <a:pt x="10819" y="237"/>
                    </a:lnTo>
                    <a:lnTo>
                      <a:pt x="10920" y="234"/>
                    </a:lnTo>
                    <a:lnTo>
                      <a:pt x="10962" y="215"/>
                    </a:lnTo>
                    <a:lnTo>
                      <a:pt x="10896" y="205"/>
                    </a:lnTo>
                    <a:lnTo>
                      <a:pt x="10815" y="197"/>
                    </a:lnTo>
                    <a:close/>
                    <a:moveTo>
                      <a:pt x="10623" y="215"/>
                    </a:moveTo>
                    <a:lnTo>
                      <a:pt x="10574" y="217"/>
                    </a:lnTo>
                    <a:lnTo>
                      <a:pt x="10554" y="229"/>
                    </a:lnTo>
                    <a:lnTo>
                      <a:pt x="10505" y="229"/>
                    </a:lnTo>
                    <a:lnTo>
                      <a:pt x="10499" y="217"/>
                    </a:lnTo>
                    <a:lnTo>
                      <a:pt x="10396" y="229"/>
                    </a:lnTo>
                    <a:lnTo>
                      <a:pt x="10393" y="258"/>
                    </a:lnTo>
                    <a:lnTo>
                      <a:pt x="10435" y="290"/>
                    </a:lnTo>
                    <a:lnTo>
                      <a:pt x="10485" y="300"/>
                    </a:lnTo>
                    <a:lnTo>
                      <a:pt x="10440" y="315"/>
                    </a:lnTo>
                    <a:lnTo>
                      <a:pt x="10514" y="340"/>
                    </a:lnTo>
                    <a:lnTo>
                      <a:pt x="10566" y="338"/>
                    </a:lnTo>
                    <a:lnTo>
                      <a:pt x="10600" y="305"/>
                    </a:lnTo>
                    <a:lnTo>
                      <a:pt x="10638" y="296"/>
                    </a:lnTo>
                    <a:lnTo>
                      <a:pt x="10670" y="268"/>
                    </a:lnTo>
                    <a:lnTo>
                      <a:pt x="10766" y="254"/>
                    </a:lnTo>
                    <a:lnTo>
                      <a:pt x="10659" y="227"/>
                    </a:lnTo>
                    <a:lnTo>
                      <a:pt x="10623" y="215"/>
                    </a:lnTo>
                    <a:close/>
                    <a:moveTo>
                      <a:pt x="10813" y="273"/>
                    </a:moveTo>
                    <a:lnTo>
                      <a:pt x="10734" y="279"/>
                    </a:lnTo>
                    <a:lnTo>
                      <a:pt x="10756" y="293"/>
                    </a:lnTo>
                    <a:lnTo>
                      <a:pt x="10728" y="303"/>
                    </a:lnTo>
                    <a:lnTo>
                      <a:pt x="10797" y="311"/>
                    </a:lnTo>
                    <a:lnTo>
                      <a:pt x="10888" y="296"/>
                    </a:lnTo>
                    <a:lnTo>
                      <a:pt x="10829" y="286"/>
                    </a:lnTo>
                    <a:lnTo>
                      <a:pt x="10813" y="273"/>
                    </a:lnTo>
                    <a:close/>
                    <a:moveTo>
                      <a:pt x="12551" y="333"/>
                    </a:moveTo>
                    <a:lnTo>
                      <a:pt x="12507" y="338"/>
                    </a:lnTo>
                    <a:lnTo>
                      <a:pt x="12498" y="355"/>
                    </a:lnTo>
                    <a:lnTo>
                      <a:pt x="12406" y="364"/>
                    </a:lnTo>
                    <a:lnTo>
                      <a:pt x="12354" y="392"/>
                    </a:lnTo>
                    <a:lnTo>
                      <a:pt x="12318" y="417"/>
                    </a:lnTo>
                    <a:lnTo>
                      <a:pt x="12376" y="439"/>
                    </a:lnTo>
                    <a:lnTo>
                      <a:pt x="12354" y="485"/>
                    </a:lnTo>
                    <a:lnTo>
                      <a:pt x="12408" y="492"/>
                    </a:lnTo>
                    <a:lnTo>
                      <a:pt x="12392" y="539"/>
                    </a:lnTo>
                    <a:lnTo>
                      <a:pt x="12441" y="569"/>
                    </a:lnTo>
                    <a:lnTo>
                      <a:pt x="12409" y="581"/>
                    </a:lnTo>
                    <a:lnTo>
                      <a:pt x="12463" y="613"/>
                    </a:lnTo>
                    <a:lnTo>
                      <a:pt x="12581" y="630"/>
                    </a:lnTo>
                    <a:lnTo>
                      <a:pt x="12635" y="656"/>
                    </a:lnTo>
                    <a:lnTo>
                      <a:pt x="12820" y="665"/>
                    </a:lnTo>
                    <a:lnTo>
                      <a:pt x="12842" y="660"/>
                    </a:lnTo>
                    <a:lnTo>
                      <a:pt x="12663" y="609"/>
                    </a:lnTo>
                    <a:lnTo>
                      <a:pt x="12573" y="561"/>
                    </a:lnTo>
                    <a:lnTo>
                      <a:pt x="12551" y="508"/>
                    </a:lnTo>
                    <a:lnTo>
                      <a:pt x="12515" y="456"/>
                    </a:lnTo>
                    <a:lnTo>
                      <a:pt x="12534" y="409"/>
                    </a:lnTo>
                    <a:lnTo>
                      <a:pt x="12588" y="387"/>
                    </a:lnTo>
                    <a:lnTo>
                      <a:pt x="12643" y="364"/>
                    </a:lnTo>
                    <a:lnTo>
                      <a:pt x="12623" y="350"/>
                    </a:lnTo>
                    <a:lnTo>
                      <a:pt x="12551" y="333"/>
                    </a:lnTo>
                    <a:close/>
                    <a:moveTo>
                      <a:pt x="13079" y="397"/>
                    </a:moveTo>
                    <a:lnTo>
                      <a:pt x="13052" y="406"/>
                    </a:lnTo>
                    <a:lnTo>
                      <a:pt x="13019" y="417"/>
                    </a:lnTo>
                    <a:lnTo>
                      <a:pt x="13111" y="438"/>
                    </a:lnTo>
                    <a:lnTo>
                      <a:pt x="13143" y="433"/>
                    </a:lnTo>
                    <a:lnTo>
                      <a:pt x="13135" y="414"/>
                    </a:lnTo>
                    <a:lnTo>
                      <a:pt x="13079" y="397"/>
                    </a:lnTo>
                    <a:close/>
                    <a:moveTo>
                      <a:pt x="12147" y="608"/>
                    </a:moveTo>
                    <a:lnTo>
                      <a:pt x="12101" y="609"/>
                    </a:lnTo>
                    <a:lnTo>
                      <a:pt x="12039" y="626"/>
                    </a:lnTo>
                    <a:lnTo>
                      <a:pt x="12052" y="635"/>
                    </a:lnTo>
                    <a:lnTo>
                      <a:pt x="12126" y="648"/>
                    </a:lnTo>
                    <a:lnTo>
                      <a:pt x="12206" y="653"/>
                    </a:lnTo>
                    <a:lnTo>
                      <a:pt x="12271" y="656"/>
                    </a:lnTo>
                    <a:lnTo>
                      <a:pt x="12258" y="636"/>
                    </a:lnTo>
                    <a:lnTo>
                      <a:pt x="12157" y="611"/>
                    </a:lnTo>
                    <a:lnTo>
                      <a:pt x="12147" y="608"/>
                    </a:lnTo>
                    <a:close/>
                    <a:moveTo>
                      <a:pt x="8100" y="948"/>
                    </a:moveTo>
                    <a:lnTo>
                      <a:pt x="7945" y="988"/>
                    </a:lnTo>
                    <a:lnTo>
                      <a:pt x="7906" y="966"/>
                    </a:lnTo>
                    <a:lnTo>
                      <a:pt x="7757" y="1008"/>
                    </a:lnTo>
                    <a:lnTo>
                      <a:pt x="7753" y="956"/>
                    </a:lnTo>
                    <a:lnTo>
                      <a:pt x="7656" y="968"/>
                    </a:lnTo>
                    <a:lnTo>
                      <a:pt x="7538" y="1017"/>
                    </a:lnTo>
                    <a:lnTo>
                      <a:pt x="7622" y="1035"/>
                    </a:lnTo>
                    <a:lnTo>
                      <a:pt x="7590" y="1059"/>
                    </a:lnTo>
                    <a:lnTo>
                      <a:pt x="7467" y="1074"/>
                    </a:lnTo>
                    <a:lnTo>
                      <a:pt x="7529" y="1114"/>
                    </a:lnTo>
                    <a:lnTo>
                      <a:pt x="7420" y="1150"/>
                    </a:lnTo>
                    <a:lnTo>
                      <a:pt x="7548" y="1177"/>
                    </a:lnTo>
                    <a:lnTo>
                      <a:pt x="7614" y="1188"/>
                    </a:lnTo>
                    <a:lnTo>
                      <a:pt x="7688" y="1173"/>
                    </a:lnTo>
                    <a:lnTo>
                      <a:pt x="7947" y="1116"/>
                    </a:lnTo>
                    <a:lnTo>
                      <a:pt x="8108" y="1055"/>
                    </a:lnTo>
                    <a:lnTo>
                      <a:pt x="8108" y="1002"/>
                    </a:lnTo>
                    <a:lnTo>
                      <a:pt x="8189" y="953"/>
                    </a:lnTo>
                    <a:lnTo>
                      <a:pt x="8100" y="948"/>
                    </a:lnTo>
                    <a:close/>
                    <a:moveTo>
                      <a:pt x="8177" y="1631"/>
                    </a:moveTo>
                    <a:lnTo>
                      <a:pt x="8048" y="1712"/>
                    </a:lnTo>
                    <a:lnTo>
                      <a:pt x="7937" y="1818"/>
                    </a:lnTo>
                    <a:lnTo>
                      <a:pt x="7943" y="1870"/>
                    </a:lnTo>
                    <a:lnTo>
                      <a:pt x="7878" y="1973"/>
                    </a:lnTo>
                    <a:lnTo>
                      <a:pt x="7962" y="1922"/>
                    </a:lnTo>
                    <a:lnTo>
                      <a:pt x="7974" y="1951"/>
                    </a:lnTo>
                    <a:lnTo>
                      <a:pt x="7906" y="1998"/>
                    </a:lnTo>
                    <a:lnTo>
                      <a:pt x="7910" y="2028"/>
                    </a:lnTo>
                    <a:lnTo>
                      <a:pt x="8016" y="2047"/>
                    </a:lnTo>
                    <a:lnTo>
                      <a:pt x="8039" y="2116"/>
                    </a:lnTo>
                    <a:lnTo>
                      <a:pt x="7987" y="2182"/>
                    </a:lnTo>
                    <a:lnTo>
                      <a:pt x="7844" y="2171"/>
                    </a:lnTo>
                    <a:lnTo>
                      <a:pt x="7778" y="2246"/>
                    </a:lnTo>
                    <a:lnTo>
                      <a:pt x="7797" y="2306"/>
                    </a:lnTo>
                    <a:lnTo>
                      <a:pt x="7669" y="2341"/>
                    </a:lnTo>
                    <a:lnTo>
                      <a:pt x="7671" y="2389"/>
                    </a:lnTo>
                    <a:lnTo>
                      <a:pt x="7824" y="2407"/>
                    </a:lnTo>
                    <a:lnTo>
                      <a:pt x="7715" y="2434"/>
                    </a:lnTo>
                    <a:lnTo>
                      <a:pt x="7489" y="2559"/>
                    </a:lnTo>
                    <a:lnTo>
                      <a:pt x="7531" y="2582"/>
                    </a:lnTo>
                    <a:lnTo>
                      <a:pt x="7632" y="2537"/>
                    </a:lnTo>
                    <a:lnTo>
                      <a:pt x="7723" y="2550"/>
                    </a:lnTo>
                    <a:lnTo>
                      <a:pt x="7826" y="2495"/>
                    </a:lnTo>
                    <a:lnTo>
                      <a:pt x="7863" y="2518"/>
                    </a:lnTo>
                    <a:lnTo>
                      <a:pt x="8065" y="2485"/>
                    </a:lnTo>
                    <a:lnTo>
                      <a:pt x="8211" y="2486"/>
                    </a:lnTo>
                    <a:lnTo>
                      <a:pt x="8337" y="2424"/>
                    </a:lnTo>
                    <a:lnTo>
                      <a:pt x="8322" y="2363"/>
                    </a:lnTo>
                    <a:lnTo>
                      <a:pt x="8393" y="2330"/>
                    </a:lnTo>
                    <a:lnTo>
                      <a:pt x="8442" y="2256"/>
                    </a:lnTo>
                    <a:lnTo>
                      <a:pt x="8324" y="2234"/>
                    </a:lnTo>
                    <a:lnTo>
                      <a:pt x="8317" y="2190"/>
                    </a:lnTo>
                    <a:lnTo>
                      <a:pt x="8322" y="2064"/>
                    </a:lnTo>
                    <a:lnTo>
                      <a:pt x="8263" y="2047"/>
                    </a:lnTo>
                    <a:lnTo>
                      <a:pt x="8251" y="1909"/>
                    </a:lnTo>
                    <a:lnTo>
                      <a:pt x="8157" y="1902"/>
                    </a:lnTo>
                    <a:lnTo>
                      <a:pt x="8304" y="1808"/>
                    </a:lnTo>
                    <a:lnTo>
                      <a:pt x="8381" y="1725"/>
                    </a:lnTo>
                    <a:lnTo>
                      <a:pt x="8282" y="1725"/>
                    </a:lnTo>
                    <a:lnTo>
                      <a:pt x="8181" y="1739"/>
                    </a:lnTo>
                    <a:lnTo>
                      <a:pt x="8352" y="1631"/>
                    </a:lnTo>
                    <a:lnTo>
                      <a:pt x="8241" y="1640"/>
                    </a:lnTo>
                    <a:lnTo>
                      <a:pt x="8177" y="1631"/>
                    </a:lnTo>
                    <a:close/>
                    <a:moveTo>
                      <a:pt x="10441" y="1697"/>
                    </a:moveTo>
                    <a:lnTo>
                      <a:pt x="10374" y="1703"/>
                    </a:lnTo>
                    <a:lnTo>
                      <a:pt x="10329" y="1735"/>
                    </a:lnTo>
                    <a:lnTo>
                      <a:pt x="10409" y="1783"/>
                    </a:lnTo>
                    <a:lnTo>
                      <a:pt x="10509" y="1823"/>
                    </a:lnTo>
                    <a:lnTo>
                      <a:pt x="10563" y="1796"/>
                    </a:lnTo>
                    <a:lnTo>
                      <a:pt x="10583" y="1749"/>
                    </a:lnTo>
                    <a:lnTo>
                      <a:pt x="10494" y="1712"/>
                    </a:lnTo>
                    <a:lnTo>
                      <a:pt x="10441" y="1697"/>
                    </a:lnTo>
                    <a:close/>
                    <a:moveTo>
                      <a:pt x="9708" y="1887"/>
                    </a:moveTo>
                    <a:lnTo>
                      <a:pt x="9546" y="1922"/>
                    </a:lnTo>
                    <a:lnTo>
                      <a:pt x="9546" y="1966"/>
                    </a:lnTo>
                    <a:lnTo>
                      <a:pt x="9640" y="2027"/>
                    </a:lnTo>
                    <a:lnTo>
                      <a:pt x="9726" y="1941"/>
                    </a:lnTo>
                    <a:lnTo>
                      <a:pt x="9708" y="1887"/>
                    </a:lnTo>
                    <a:close/>
                    <a:moveTo>
                      <a:pt x="7758" y="1986"/>
                    </a:moveTo>
                    <a:lnTo>
                      <a:pt x="7677" y="1991"/>
                    </a:lnTo>
                    <a:lnTo>
                      <a:pt x="7571" y="2042"/>
                    </a:lnTo>
                    <a:lnTo>
                      <a:pt x="7380" y="2128"/>
                    </a:lnTo>
                    <a:lnTo>
                      <a:pt x="7348" y="2242"/>
                    </a:lnTo>
                    <a:lnTo>
                      <a:pt x="7186" y="2362"/>
                    </a:lnTo>
                    <a:lnTo>
                      <a:pt x="7312" y="2380"/>
                    </a:lnTo>
                    <a:lnTo>
                      <a:pt x="7534" y="2311"/>
                    </a:lnTo>
                    <a:lnTo>
                      <a:pt x="7676" y="2208"/>
                    </a:lnTo>
                    <a:lnTo>
                      <a:pt x="7711" y="2129"/>
                    </a:lnTo>
                    <a:lnTo>
                      <a:pt x="7814" y="2054"/>
                    </a:lnTo>
                    <a:lnTo>
                      <a:pt x="7758" y="1986"/>
                    </a:lnTo>
                    <a:close/>
                    <a:moveTo>
                      <a:pt x="4242" y="2384"/>
                    </a:moveTo>
                    <a:lnTo>
                      <a:pt x="4173" y="2424"/>
                    </a:lnTo>
                    <a:lnTo>
                      <a:pt x="4079" y="2491"/>
                    </a:lnTo>
                    <a:lnTo>
                      <a:pt x="3833" y="2685"/>
                    </a:lnTo>
                    <a:lnTo>
                      <a:pt x="3734" y="2759"/>
                    </a:lnTo>
                    <a:lnTo>
                      <a:pt x="3703" y="2793"/>
                    </a:lnTo>
                    <a:lnTo>
                      <a:pt x="3644" y="2836"/>
                    </a:lnTo>
                    <a:lnTo>
                      <a:pt x="3606" y="2873"/>
                    </a:lnTo>
                    <a:lnTo>
                      <a:pt x="3639" y="2878"/>
                    </a:lnTo>
                    <a:lnTo>
                      <a:pt x="3671" y="2870"/>
                    </a:lnTo>
                    <a:lnTo>
                      <a:pt x="3661" y="2902"/>
                    </a:lnTo>
                    <a:lnTo>
                      <a:pt x="3580" y="2961"/>
                    </a:lnTo>
                    <a:lnTo>
                      <a:pt x="3590" y="2966"/>
                    </a:lnTo>
                    <a:lnTo>
                      <a:pt x="3739" y="2855"/>
                    </a:lnTo>
                    <a:lnTo>
                      <a:pt x="3730" y="2872"/>
                    </a:lnTo>
                    <a:lnTo>
                      <a:pt x="3614" y="2976"/>
                    </a:lnTo>
                    <a:lnTo>
                      <a:pt x="3607" y="3000"/>
                    </a:lnTo>
                    <a:lnTo>
                      <a:pt x="3627" y="2995"/>
                    </a:lnTo>
                    <a:lnTo>
                      <a:pt x="3757" y="2883"/>
                    </a:lnTo>
                    <a:lnTo>
                      <a:pt x="3831" y="2804"/>
                    </a:lnTo>
                    <a:lnTo>
                      <a:pt x="3900" y="2739"/>
                    </a:lnTo>
                    <a:lnTo>
                      <a:pt x="3856" y="2759"/>
                    </a:lnTo>
                    <a:lnTo>
                      <a:pt x="3966" y="2670"/>
                    </a:lnTo>
                    <a:lnTo>
                      <a:pt x="3981" y="2631"/>
                    </a:lnTo>
                    <a:lnTo>
                      <a:pt x="3936" y="2661"/>
                    </a:lnTo>
                    <a:lnTo>
                      <a:pt x="3952" y="2628"/>
                    </a:lnTo>
                    <a:lnTo>
                      <a:pt x="4010" y="2586"/>
                    </a:lnTo>
                    <a:lnTo>
                      <a:pt x="4023" y="2560"/>
                    </a:lnTo>
                    <a:lnTo>
                      <a:pt x="3961" y="2601"/>
                    </a:lnTo>
                    <a:lnTo>
                      <a:pt x="4101" y="2495"/>
                    </a:lnTo>
                    <a:lnTo>
                      <a:pt x="4203" y="2421"/>
                    </a:lnTo>
                    <a:lnTo>
                      <a:pt x="4247" y="2389"/>
                    </a:lnTo>
                    <a:lnTo>
                      <a:pt x="4242" y="2384"/>
                    </a:lnTo>
                    <a:close/>
                    <a:moveTo>
                      <a:pt x="7545" y="2485"/>
                    </a:moveTo>
                    <a:lnTo>
                      <a:pt x="7420" y="2511"/>
                    </a:lnTo>
                    <a:lnTo>
                      <a:pt x="7346" y="2530"/>
                    </a:lnTo>
                    <a:lnTo>
                      <a:pt x="7240" y="2542"/>
                    </a:lnTo>
                    <a:lnTo>
                      <a:pt x="7179" y="2584"/>
                    </a:lnTo>
                    <a:lnTo>
                      <a:pt x="7092" y="2641"/>
                    </a:lnTo>
                    <a:lnTo>
                      <a:pt x="6957" y="2692"/>
                    </a:lnTo>
                    <a:lnTo>
                      <a:pt x="6871" y="2761"/>
                    </a:lnTo>
                    <a:lnTo>
                      <a:pt x="6913" y="2777"/>
                    </a:lnTo>
                    <a:lnTo>
                      <a:pt x="7120" y="2722"/>
                    </a:lnTo>
                    <a:lnTo>
                      <a:pt x="7179" y="2678"/>
                    </a:lnTo>
                    <a:lnTo>
                      <a:pt x="7299" y="2634"/>
                    </a:lnTo>
                    <a:lnTo>
                      <a:pt x="7337" y="2601"/>
                    </a:lnTo>
                    <a:lnTo>
                      <a:pt x="7460" y="2579"/>
                    </a:lnTo>
                    <a:lnTo>
                      <a:pt x="7538" y="2513"/>
                    </a:lnTo>
                    <a:lnTo>
                      <a:pt x="7545" y="2485"/>
                    </a:lnTo>
                    <a:close/>
                    <a:moveTo>
                      <a:pt x="14293" y="2944"/>
                    </a:moveTo>
                    <a:lnTo>
                      <a:pt x="14406" y="2976"/>
                    </a:lnTo>
                    <a:lnTo>
                      <a:pt x="14515" y="2969"/>
                    </a:lnTo>
                    <a:lnTo>
                      <a:pt x="14577" y="3050"/>
                    </a:lnTo>
                    <a:lnTo>
                      <a:pt x="14623" y="3178"/>
                    </a:lnTo>
                    <a:lnTo>
                      <a:pt x="14512" y="3158"/>
                    </a:lnTo>
                    <a:lnTo>
                      <a:pt x="14424" y="3180"/>
                    </a:lnTo>
                    <a:lnTo>
                      <a:pt x="14465" y="3276"/>
                    </a:lnTo>
                    <a:lnTo>
                      <a:pt x="14343" y="3264"/>
                    </a:lnTo>
                    <a:lnTo>
                      <a:pt x="14367" y="3308"/>
                    </a:lnTo>
                    <a:lnTo>
                      <a:pt x="14448" y="3341"/>
                    </a:lnTo>
                    <a:lnTo>
                      <a:pt x="14557" y="3464"/>
                    </a:lnTo>
                    <a:lnTo>
                      <a:pt x="14719" y="3510"/>
                    </a:lnTo>
                    <a:lnTo>
                      <a:pt x="14762" y="3558"/>
                    </a:lnTo>
                    <a:lnTo>
                      <a:pt x="14759" y="3616"/>
                    </a:lnTo>
                    <a:lnTo>
                      <a:pt x="14781" y="3651"/>
                    </a:lnTo>
                    <a:lnTo>
                      <a:pt x="14860" y="3742"/>
                    </a:lnTo>
                    <a:lnTo>
                      <a:pt x="14826" y="3639"/>
                    </a:lnTo>
                    <a:lnTo>
                      <a:pt x="14907" y="3604"/>
                    </a:lnTo>
                    <a:lnTo>
                      <a:pt x="14980" y="3683"/>
                    </a:lnTo>
                    <a:lnTo>
                      <a:pt x="15106" y="3767"/>
                    </a:lnTo>
                    <a:lnTo>
                      <a:pt x="15018" y="3813"/>
                    </a:lnTo>
                    <a:lnTo>
                      <a:pt x="14887" y="3779"/>
                    </a:lnTo>
                    <a:lnTo>
                      <a:pt x="14911" y="3899"/>
                    </a:lnTo>
                    <a:lnTo>
                      <a:pt x="14998" y="3907"/>
                    </a:lnTo>
                    <a:lnTo>
                      <a:pt x="15007" y="4006"/>
                    </a:lnTo>
                    <a:lnTo>
                      <a:pt x="15124" y="4055"/>
                    </a:lnTo>
                    <a:lnTo>
                      <a:pt x="15170" y="4208"/>
                    </a:lnTo>
                    <a:lnTo>
                      <a:pt x="15234" y="4314"/>
                    </a:lnTo>
                    <a:lnTo>
                      <a:pt x="15235" y="4350"/>
                    </a:lnTo>
                    <a:lnTo>
                      <a:pt x="15047" y="4388"/>
                    </a:lnTo>
                    <a:lnTo>
                      <a:pt x="14850" y="4363"/>
                    </a:lnTo>
                    <a:lnTo>
                      <a:pt x="14730" y="4287"/>
                    </a:lnTo>
                    <a:lnTo>
                      <a:pt x="14592" y="4257"/>
                    </a:lnTo>
                    <a:lnTo>
                      <a:pt x="14513" y="4148"/>
                    </a:lnTo>
                    <a:lnTo>
                      <a:pt x="14485" y="4075"/>
                    </a:lnTo>
                    <a:lnTo>
                      <a:pt x="14522" y="4042"/>
                    </a:lnTo>
                    <a:lnTo>
                      <a:pt x="14525" y="3989"/>
                    </a:lnTo>
                    <a:lnTo>
                      <a:pt x="14507" y="3878"/>
                    </a:lnTo>
                    <a:lnTo>
                      <a:pt x="14608" y="3867"/>
                    </a:lnTo>
                    <a:lnTo>
                      <a:pt x="14554" y="3828"/>
                    </a:lnTo>
                    <a:lnTo>
                      <a:pt x="14491" y="3821"/>
                    </a:lnTo>
                    <a:lnTo>
                      <a:pt x="14387" y="3722"/>
                    </a:lnTo>
                    <a:lnTo>
                      <a:pt x="14293" y="3648"/>
                    </a:lnTo>
                    <a:lnTo>
                      <a:pt x="14091" y="3484"/>
                    </a:lnTo>
                    <a:lnTo>
                      <a:pt x="14067" y="3392"/>
                    </a:lnTo>
                    <a:lnTo>
                      <a:pt x="13906" y="3264"/>
                    </a:lnTo>
                    <a:lnTo>
                      <a:pt x="13970" y="3128"/>
                    </a:lnTo>
                    <a:lnTo>
                      <a:pt x="14076" y="3106"/>
                    </a:lnTo>
                    <a:lnTo>
                      <a:pt x="14094" y="3028"/>
                    </a:lnTo>
                    <a:lnTo>
                      <a:pt x="14188" y="3001"/>
                    </a:lnTo>
                    <a:lnTo>
                      <a:pt x="14293" y="2944"/>
                    </a:lnTo>
                    <a:close/>
                    <a:moveTo>
                      <a:pt x="8962" y="3481"/>
                    </a:moveTo>
                    <a:lnTo>
                      <a:pt x="8863" y="3533"/>
                    </a:lnTo>
                    <a:lnTo>
                      <a:pt x="8824" y="3585"/>
                    </a:lnTo>
                    <a:lnTo>
                      <a:pt x="8836" y="3678"/>
                    </a:lnTo>
                    <a:lnTo>
                      <a:pt x="8891" y="3707"/>
                    </a:lnTo>
                    <a:lnTo>
                      <a:pt x="8958" y="3599"/>
                    </a:lnTo>
                    <a:lnTo>
                      <a:pt x="8962" y="3481"/>
                    </a:lnTo>
                    <a:close/>
                    <a:moveTo>
                      <a:pt x="8883" y="3732"/>
                    </a:moveTo>
                    <a:lnTo>
                      <a:pt x="8805" y="3776"/>
                    </a:lnTo>
                    <a:lnTo>
                      <a:pt x="8731" y="3767"/>
                    </a:lnTo>
                    <a:lnTo>
                      <a:pt x="8745" y="3850"/>
                    </a:lnTo>
                    <a:lnTo>
                      <a:pt x="8714" y="4023"/>
                    </a:lnTo>
                    <a:lnTo>
                      <a:pt x="8760" y="4062"/>
                    </a:lnTo>
                    <a:lnTo>
                      <a:pt x="8827" y="4013"/>
                    </a:lnTo>
                    <a:lnTo>
                      <a:pt x="8889" y="4023"/>
                    </a:lnTo>
                    <a:lnTo>
                      <a:pt x="8947" y="3831"/>
                    </a:lnTo>
                    <a:lnTo>
                      <a:pt x="8883" y="3732"/>
                    </a:lnTo>
                    <a:close/>
                    <a:moveTo>
                      <a:pt x="9714" y="4161"/>
                    </a:moveTo>
                    <a:lnTo>
                      <a:pt x="9603" y="4175"/>
                    </a:lnTo>
                    <a:lnTo>
                      <a:pt x="9452" y="4190"/>
                    </a:lnTo>
                    <a:lnTo>
                      <a:pt x="9282" y="4176"/>
                    </a:lnTo>
                    <a:lnTo>
                      <a:pt x="9251" y="4252"/>
                    </a:lnTo>
                    <a:lnTo>
                      <a:pt x="9447" y="4328"/>
                    </a:lnTo>
                    <a:lnTo>
                      <a:pt x="9521" y="4345"/>
                    </a:lnTo>
                    <a:lnTo>
                      <a:pt x="9628" y="4400"/>
                    </a:lnTo>
                    <a:lnTo>
                      <a:pt x="9667" y="4324"/>
                    </a:lnTo>
                    <a:lnTo>
                      <a:pt x="9650" y="4277"/>
                    </a:lnTo>
                    <a:lnTo>
                      <a:pt x="9714" y="4161"/>
                    </a:lnTo>
                    <a:close/>
                    <a:moveTo>
                      <a:pt x="19257" y="4215"/>
                    </a:moveTo>
                    <a:lnTo>
                      <a:pt x="19331" y="4292"/>
                    </a:lnTo>
                    <a:cubicBezTo>
                      <a:pt x="19393" y="4374"/>
                      <a:pt x="19455" y="4455"/>
                      <a:pt x="19514" y="4538"/>
                    </a:cubicBezTo>
                    <a:lnTo>
                      <a:pt x="19457" y="4478"/>
                    </a:lnTo>
                    <a:lnTo>
                      <a:pt x="19388" y="4397"/>
                    </a:lnTo>
                    <a:lnTo>
                      <a:pt x="19324" y="4355"/>
                    </a:lnTo>
                    <a:lnTo>
                      <a:pt x="19269" y="4276"/>
                    </a:lnTo>
                    <a:lnTo>
                      <a:pt x="19282" y="4272"/>
                    </a:lnTo>
                    <a:lnTo>
                      <a:pt x="19257" y="4215"/>
                    </a:lnTo>
                    <a:close/>
                    <a:moveTo>
                      <a:pt x="10925" y="4540"/>
                    </a:moveTo>
                    <a:lnTo>
                      <a:pt x="10898" y="4604"/>
                    </a:lnTo>
                    <a:lnTo>
                      <a:pt x="11086" y="4634"/>
                    </a:lnTo>
                    <a:lnTo>
                      <a:pt x="11084" y="4659"/>
                    </a:lnTo>
                    <a:lnTo>
                      <a:pt x="11307" y="4646"/>
                    </a:lnTo>
                    <a:lnTo>
                      <a:pt x="11324" y="4600"/>
                    </a:lnTo>
                    <a:lnTo>
                      <a:pt x="11241" y="4619"/>
                    </a:lnTo>
                    <a:lnTo>
                      <a:pt x="11243" y="4594"/>
                    </a:lnTo>
                    <a:lnTo>
                      <a:pt x="11128" y="4582"/>
                    </a:lnTo>
                    <a:lnTo>
                      <a:pt x="11010" y="4590"/>
                    </a:lnTo>
                    <a:lnTo>
                      <a:pt x="10925" y="4540"/>
                    </a:lnTo>
                    <a:close/>
                    <a:moveTo>
                      <a:pt x="12578" y="4545"/>
                    </a:moveTo>
                    <a:lnTo>
                      <a:pt x="12446" y="4590"/>
                    </a:lnTo>
                    <a:lnTo>
                      <a:pt x="12337" y="4589"/>
                    </a:lnTo>
                    <a:lnTo>
                      <a:pt x="12320" y="4624"/>
                    </a:lnTo>
                    <a:lnTo>
                      <a:pt x="12310" y="4626"/>
                    </a:lnTo>
                    <a:lnTo>
                      <a:pt x="12238" y="4631"/>
                    </a:lnTo>
                    <a:lnTo>
                      <a:pt x="12281" y="4693"/>
                    </a:lnTo>
                    <a:lnTo>
                      <a:pt x="12357" y="4713"/>
                    </a:lnTo>
                    <a:lnTo>
                      <a:pt x="12505" y="4651"/>
                    </a:lnTo>
                    <a:lnTo>
                      <a:pt x="12500" y="4637"/>
                    </a:lnTo>
                    <a:lnTo>
                      <a:pt x="12485" y="4609"/>
                    </a:lnTo>
                    <a:lnTo>
                      <a:pt x="12578" y="4545"/>
                    </a:lnTo>
                    <a:close/>
                    <a:moveTo>
                      <a:pt x="19624" y="4685"/>
                    </a:moveTo>
                    <a:cubicBezTo>
                      <a:pt x="19944" y="5145"/>
                      <a:pt x="20221" y="5634"/>
                      <a:pt x="20467" y="6142"/>
                    </a:cubicBezTo>
                    <a:lnTo>
                      <a:pt x="20343" y="5922"/>
                    </a:lnTo>
                    <a:lnTo>
                      <a:pt x="20233" y="5742"/>
                    </a:lnTo>
                    <a:lnTo>
                      <a:pt x="20211" y="5728"/>
                    </a:lnTo>
                    <a:lnTo>
                      <a:pt x="20134" y="5597"/>
                    </a:lnTo>
                    <a:lnTo>
                      <a:pt x="20056" y="5464"/>
                    </a:lnTo>
                    <a:lnTo>
                      <a:pt x="20043" y="5413"/>
                    </a:lnTo>
                    <a:lnTo>
                      <a:pt x="19998" y="5328"/>
                    </a:lnTo>
                    <a:lnTo>
                      <a:pt x="19957" y="5284"/>
                    </a:lnTo>
                    <a:lnTo>
                      <a:pt x="19885" y="5164"/>
                    </a:lnTo>
                    <a:lnTo>
                      <a:pt x="19826" y="5043"/>
                    </a:lnTo>
                    <a:lnTo>
                      <a:pt x="19747" y="4898"/>
                    </a:lnTo>
                    <a:lnTo>
                      <a:pt x="19652" y="4745"/>
                    </a:lnTo>
                    <a:lnTo>
                      <a:pt x="19624" y="4685"/>
                    </a:lnTo>
                    <a:close/>
                    <a:moveTo>
                      <a:pt x="20846" y="7019"/>
                    </a:moveTo>
                    <a:cubicBezTo>
                      <a:pt x="20929" y="7241"/>
                      <a:pt x="21012" y="7461"/>
                      <a:pt x="21082" y="7689"/>
                    </a:cubicBezTo>
                    <a:lnTo>
                      <a:pt x="21002" y="7484"/>
                    </a:lnTo>
                    <a:lnTo>
                      <a:pt x="20923" y="7297"/>
                    </a:lnTo>
                    <a:lnTo>
                      <a:pt x="20886" y="7174"/>
                    </a:lnTo>
                    <a:lnTo>
                      <a:pt x="20846" y="7019"/>
                    </a:lnTo>
                    <a:close/>
                    <a:moveTo>
                      <a:pt x="19740" y="8967"/>
                    </a:moveTo>
                    <a:lnTo>
                      <a:pt x="19733" y="9267"/>
                    </a:lnTo>
                    <a:lnTo>
                      <a:pt x="19780" y="9532"/>
                    </a:lnTo>
                    <a:lnTo>
                      <a:pt x="19843" y="9681"/>
                    </a:lnTo>
                    <a:lnTo>
                      <a:pt x="19925" y="9639"/>
                    </a:lnTo>
                    <a:lnTo>
                      <a:pt x="19962" y="9585"/>
                    </a:lnTo>
                    <a:lnTo>
                      <a:pt x="19955" y="9391"/>
                    </a:lnTo>
                    <a:lnTo>
                      <a:pt x="19886" y="9199"/>
                    </a:lnTo>
                    <a:lnTo>
                      <a:pt x="19822" y="9070"/>
                    </a:lnTo>
                    <a:lnTo>
                      <a:pt x="19740" y="8967"/>
                    </a:lnTo>
                    <a:close/>
                    <a:moveTo>
                      <a:pt x="21038" y="9772"/>
                    </a:moveTo>
                    <a:lnTo>
                      <a:pt x="21051" y="9866"/>
                    </a:lnTo>
                    <a:lnTo>
                      <a:pt x="21124" y="10071"/>
                    </a:lnTo>
                    <a:lnTo>
                      <a:pt x="21169" y="10175"/>
                    </a:lnTo>
                    <a:lnTo>
                      <a:pt x="21203" y="10335"/>
                    </a:lnTo>
                    <a:lnTo>
                      <a:pt x="21223" y="10388"/>
                    </a:lnTo>
                    <a:lnTo>
                      <a:pt x="21250" y="10453"/>
                    </a:lnTo>
                    <a:lnTo>
                      <a:pt x="21272" y="10598"/>
                    </a:lnTo>
                    <a:lnTo>
                      <a:pt x="21287" y="10760"/>
                    </a:lnTo>
                    <a:lnTo>
                      <a:pt x="21324" y="10914"/>
                    </a:lnTo>
                    <a:lnTo>
                      <a:pt x="21349" y="11177"/>
                    </a:lnTo>
                    <a:lnTo>
                      <a:pt x="21361" y="11317"/>
                    </a:lnTo>
                    <a:lnTo>
                      <a:pt x="21381" y="11468"/>
                    </a:lnTo>
                    <a:lnTo>
                      <a:pt x="21388" y="11581"/>
                    </a:lnTo>
                    <a:lnTo>
                      <a:pt x="21396" y="11630"/>
                    </a:lnTo>
                    <a:lnTo>
                      <a:pt x="21390" y="11667"/>
                    </a:lnTo>
                    <a:lnTo>
                      <a:pt x="21379" y="11790"/>
                    </a:lnTo>
                    <a:lnTo>
                      <a:pt x="21391" y="11844"/>
                    </a:lnTo>
                    <a:lnTo>
                      <a:pt x="21410" y="11780"/>
                    </a:lnTo>
                    <a:lnTo>
                      <a:pt x="21408" y="11692"/>
                    </a:lnTo>
                    <a:lnTo>
                      <a:pt x="21417" y="11733"/>
                    </a:lnTo>
                    <a:lnTo>
                      <a:pt x="21427" y="11889"/>
                    </a:lnTo>
                    <a:lnTo>
                      <a:pt x="21455" y="11884"/>
                    </a:lnTo>
                    <a:lnTo>
                      <a:pt x="21460" y="11835"/>
                    </a:lnTo>
                    <a:lnTo>
                      <a:pt x="21467" y="11852"/>
                    </a:lnTo>
                    <a:lnTo>
                      <a:pt x="21480" y="11797"/>
                    </a:lnTo>
                    <a:lnTo>
                      <a:pt x="21489" y="11626"/>
                    </a:lnTo>
                    <a:lnTo>
                      <a:pt x="21506" y="11446"/>
                    </a:lnTo>
                    <a:lnTo>
                      <a:pt x="21514" y="11445"/>
                    </a:lnTo>
                    <a:lnTo>
                      <a:pt x="21528" y="11317"/>
                    </a:lnTo>
                    <a:lnTo>
                      <a:pt x="21524" y="11194"/>
                    </a:lnTo>
                    <a:lnTo>
                      <a:pt x="21526" y="11046"/>
                    </a:lnTo>
                    <a:lnTo>
                      <a:pt x="21518" y="10765"/>
                    </a:lnTo>
                    <a:lnTo>
                      <a:pt x="21512" y="10687"/>
                    </a:lnTo>
                    <a:lnTo>
                      <a:pt x="21489" y="10549"/>
                    </a:lnTo>
                    <a:lnTo>
                      <a:pt x="21470" y="10605"/>
                    </a:lnTo>
                    <a:lnTo>
                      <a:pt x="21432" y="10630"/>
                    </a:lnTo>
                    <a:lnTo>
                      <a:pt x="21425" y="10628"/>
                    </a:lnTo>
                    <a:lnTo>
                      <a:pt x="21411" y="10532"/>
                    </a:lnTo>
                    <a:lnTo>
                      <a:pt x="21378" y="10404"/>
                    </a:lnTo>
                    <a:lnTo>
                      <a:pt x="21337" y="10401"/>
                    </a:lnTo>
                    <a:lnTo>
                      <a:pt x="21289" y="10201"/>
                    </a:lnTo>
                    <a:lnTo>
                      <a:pt x="21260" y="10123"/>
                    </a:lnTo>
                    <a:lnTo>
                      <a:pt x="21216" y="9997"/>
                    </a:lnTo>
                    <a:lnTo>
                      <a:pt x="21159" y="9815"/>
                    </a:lnTo>
                    <a:lnTo>
                      <a:pt x="21075" y="9778"/>
                    </a:lnTo>
                    <a:lnTo>
                      <a:pt x="21038" y="9772"/>
                    </a:lnTo>
                    <a:close/>
                    <a:moveTo>
                      <a:pt x="21223" y="10388"/>
                    </a:moveTo>
                    <a:lnTo>
                      <a:pt x="21223" y="10489"/>
                    </a:lnTo>
                    <a:lnTo>
                      <a:pt x="21194" y="10505"/>
                    </a:lnTo>
                    <a:lnTo>
                      <a:pt x="21191" y="10581"/>
                    </a:lnTo>
                    <a:lnTo>
                      <a:pt x="21196" y="10744"/>
                    </a:lnTo>
                    <a:lnTo>
                      <a:pt x="21221" y="10728"/>
                    </a:lnTo>
                    <a:lnTo>
                      <a:pt x="21228" y="10840"/>
                    </a:lnTo>
                    <a:lnTo>
                      <a:pt x="21208" y="10940"/>
                    </a:lnTo>
                    <a:lnTo>
                      <a:pt x="21221" y="10962"/>
                    </a:lnTo>
                    <a:lnTo>
                      <a:pt x="21241" y="10844"/>
                    </a:lnTo>
                    <a:lnTo>
                      <a:pt x="21255" y="10605"/>
                    </a:lnTo>
                    <a:lnTo>
                      <a:pt x="21241" y="10455"/>
                    </a:lnTo>
                    <a:lnTo>
                      <a:pt x="21223" y="10388"/>
                    </a:lnTo>
                    <a:close/>
                    <a:moveTo>
                      <a:pt x="21440" y="10712"/>
                    </a:moveTo>
                    <a:lnTo>
                      <a:pt x="21487" y="10723"/>
                    </a:lnTo>
                    <a:lnTo>
                      <a:pt x="21509" y="10750"/>
                    </a:lnTo>
                    <a:lnTo>
                      <a:pt x="21512" y="10891"/>
                    </a:lnTo>
                    <a:lnTo>
                      <a:pt x="21487" y="11056"/>
                    </a:lnTo>
                    <a:lnTo>
                      <a:pt x="21475" y="10972"/>
                    </a:lnTo>
                    <a:lnTo>
                      <a:pt x="21447" y="10940"/>
                    </a:lnTo>
                    <a:lnTo>
                      <a:pt x="21443" y="10926"/>
                    </a:lnTo>
                    <a:lnTo>
                      <a:pt x="21457" y="10773"/>
                    </a:lnTo>
                    <a:lnTo>
                      <a:pt x="21440" y="10712"/>
                    </a:lnTo>
                    <a:close/>
                    <a:moveTo>
                      <a:pt x="21146" y="11317"/>
                    </a:moveTo>
                    <a:lnTo>
                      <a:pt x="21083" y="11371"/>
                    </a:lnTo>
                    <a:lnTo>
                      <a:pt x="21053" y="11514"/>
                    </a:lnTo>
                    <a:lnTo>
                      <a:pt x="21105" y="11436"/>
                    </a:lnTo>
                    <a:lnTo>
                      <a:pt x="21151" y="11421"/>
                    </a:lnTo>
                    <a:lnTo>
                      <a:pt x="21179" y="11433"/>
                    </a:lnTo>
                    <a:lnTo>
                      <a:pt x="21215" y="11426"/>
                    </a:lnTo>
                    <a:lnTo>
                      <a:pt x="21208" y="11325"/>
                    </a:lnTo>
                    <a:lnTo>
                      <a:pt x="21146" y="11317"/>
                    </a:lnTo>
                    <a:close/>
                    <a:moveTo>
                      <a:pt x="21258" y="11377"/>
                    </a:moveTo>
                    <a:lnTo>
                      <a:pt x="21245" y="11440"/>
                    </a:lnTo>
                    <a:lnTo>
                      <a:pt x="21257" y="11502"/>
                    </a:lnTo>
                    <a:lnTo>
                      <a:pt x="21290" y="11467"/>
                    </a:lnTo>
                    <a:lnTo>
                      <a:pt x="21302" y="11387"/>
                    </a:lnTo>
                    <a:lnTo>
                      <a:pt x="21258" y="11377"/>
                    </a:lnTo>
                    <a:close/>
                    <a:moveTo>
                      <a:pt x="20800" y="11808"/>
                    </a:moveTo>
                    <a:lnTo>
                      <a:pt x="20779" y="11864"/>
                    </a:lnTo>
                    <a:lnTo>
                      <a:pt x="20770" y="11951"/>
                    </a:lnTo>
                    <a:lnTo>
                      <a:pt x="20792" y="12079"/>
                    </a:lnTo>
                    <a:lnTo>
                      <a:pt x="20814" y="11940"/>
                    </a:lnTo>
                    <a:lnTo>
                      <a:pt x="20809" y="11872"/>
                    </a:lnTo>
                    <a:lnTo>
                      <a:pt x="20800" y="11808"/>
                    </a:lnTo>
                    <a:close/>
                    <a:moveTo>
                      <a:pt x="21329" y="12300"/>
                    </a:moveTo>
                    <a:lnTo>
                      <a:pt x="21319" y="12404"/>
                    </a:lnTo>
                    <a:lnTo>
                      <a:pt x="21354" y="12456"/>
                    </a:lnTo>
                    <a:lnTo>
                      <a:pt x="21390" y="12433"/>
                    </a:lnTo>
                    <a:lnTo>
                      <a:pt x="21401" y="12365"/>
                    </a:lnTo>
                    <a:lnTo>
                      <a:pt x="21388" y="12327"/>
                    </a:lnTo>
                    <a:lnTo>
                      <a:pt x="21363" y="12382"/>
                    </a:lnTo>
                    <a:lnTo>
                      <a:pt x="21346" y="12369"/>
                    </a:lnTo>
                    <a:lnTo>
                      <a:pt x="21329" y="12300"/>
                    </a:lnTo>
                    <a:close/>
                    <a:moveTo>
                      <a:pt x="21167" y="12333"/>
                    </a:moveTo>
                    <a:lnTo>
                      <a:pt x="21147" y="12357"/>
                    </a:lnTo>
                    <a:lnTo>
                      <a:pt x="21157" y="12408"/>
                    </a:lnTo>
                    <a:lnTo>
                      <a:pt x="21189" y="12488"/>
                    </a:lnTo>
                    <a:lnTo>
                      <a:pt x="21215" y="12541"/>
                    </a:lnTo>
                    <a:lnTo>
                      <a:pt x="21216" y="12679"/>
                    </a:lnTo>
                    <a:lnTo>
                      <a:pt x="21240" y="12719"/>
                    </a:lnTo>
                    <a:lnTo>
                      <a:pt x="21248" y="12697"/>
                    </a:lnTo>
                    <a:lnTo>
                      <a:pt x="21255" y="12633"/>
                    </a:lnTo>
                    <a:lnTo>
                      <a:pt x="21260" y="12522"/>
                    </a:lnTo>
                    <a:lnTo>
                      <a:pt x="21235" y="12448"/>
                    </a:lnTo>
                    <a:lnTo>
                      <a:pt x="21236" y="12404"/>
                    </a:lnTo>
                    <a:lnTo>
                      <a:pt x="21208" y="12364"/>
                    </a:lnTo>
                    <a:lnTo>
                      <a:pt x="21179" y="12357"/>
                    </a:lnTo>
                    <a:lnTo>
                      <a:pt x="21167" y="12333"/>
                    </a:lnTo>
                    <a:close/>
                    <a:moveTo>
                      <a:pt x="21374" y="12535"/>
                    </a:moveTo>
                    <a:lnTo>
                      <a:pt x="21353" y="12591"/>
                    </a:lnTo>
                    <a:lnTo>
                      <a:pt x="21336" y="12647"/>
                    </a:lnTo>
                    <a:lnTo>
                      <a:pt x="21327" y="12697"/>
                    </a:lnTo>
                    <a:lnTo>
                      <a:pt x="21337" y="12700"/>
                    </a:lnTo>
                    <a:lnTo>
                      <a:pt x="21388" y="12571"/>
                    </a:lnTo>
                    <a:lnTo>
                      <a:pt x="21374" y="12535"/>
                    </a:lnTo>
                    <a:close/>
                    <a:moveTo>
                      <a:pt x="15471" y="13027"/>
                    </a:moveTo>
                    <a:lnTo>
                      <a:pt x="15409" y="13108"/>
                    </a:lnTo>
                    <a:lnTo>
                      <a:pt x="15395" y="13217"/>
                    </a:lnTo>
                    <a:lnTo>
                      <a:pt x="15291" y="13343"/>
                    </a:lnTo>
                    <a:lnTo>
                      <a:pt x="15222" y="13322"/>
                    </a:lnTo>
                    <a:lnTo>
                      <a:pt x="15237" y="13401"/>
                    </a:lnTo>
                    <a:lnTo>
                      <a:pt x="15178" y="13492"/>
                    </a:lnTo>
                    <a:lnTo>
                      <a:pt x="15030" y="13603"/>
                    </a:lnTo>
                    <a:lnTo>
                      <a:pt x="14922" y="13705"/>
                    </a:lnTo>
                    <a:lnTo>
                      <a:pt x="14850" y="13707"/>
                    </a:lnTo>
                    <a:lnTo>
                      <a:pt x="14784" y="13741"/>
                    </a:lnTo>
                    <a:lnTo>
                      <a:pt x="14687" y="13776"/>
                    </a:lnTo>
                    <a:lnTo>
                      <a:pt x="14603" y="13783"/>
                    </a:lnTo>
                    <a:lnTo>
                      <a:pt x="14567" y="13897"/>
                    </a:lnTo>
                    <a:lnTo>
                      <a:pt x="14498" y="13997"/>
                    </a:lnTo>
                    <a:lnTo>
                      <a:pt x="14493" y="14162"/>
                    </a:lnTo>
                    <a:lnTo>
                      <a:pt x="14510" y="14273"/>
                    </a:lnTo>
                    <a:lnTo>
                      <a:pt x="14539" y="14357"/>
                    </a:lnTo>
                    <a:lnTo>
                      <a:pt x="14508" y="14468"/>
                    </a:lnTo>
                    <a:lnTo>
                      <a:pt x="14412" y="14601"/>
                    </a:lnTo>
                    <a:lnTo>
                      <a:pt x="14404" y="14660"/>
                    </a:lnTo>
                    <a:lnTo>
                      <a:pt x="14325" y="14690"/>
                    </a:lnTo>
                    <a:lnTo>
                      <a:pt x="14278" y="14815"/>
                    </a:lnTo>
                    <a:lnTo>
                      <a:pt x="14274" y="14939"/>
                    </a:lnTo>
                    <a:lnTo>
                      <a:pt x="14311" y="15077"/>
                    </a:lnTo>
                    <a:lnTo>
                      <a:pt x="14298" y="15229"/>
                    </a:lnTo>
                    <a:lnTo>
                      <a:pt x="14326" y="15318"/>
                    </a:lnTo>
                    <a:lnTo>
                      <a:pt x="14443" y="15379"/>
                    </a:lnTo>
                    <a:lnTo>
                      <a:pt x="14525" y="15422"/>
                    </a:lnTo>
                    <a:lnTo>
                      <a:pt x="14675" y="15350"/>
                    </a:lnTo>
                    <a:lnTo>
                      <a:pt x="14810" y="15310"/>
                    </a:lnTo>
                    <a:lnTo>
                      <a:pt x="14917" y="15113"/>
                    </a:lnTo>
                    <a:lnTo>
                      <a:pt x="15020" y="14874"/>
                    </a:lnTo>
                    <a:lnTo>
                      <a:pt x="15173" y="14544"/>
                    </a:lnTo>
                    <a:lnTo>
                      <a:pt x="15289" y="14301"/>
                    </a:lnTo>
                    <a:lnTo>
                      <a:pt x="15384" y="14094"/>
                    </a:lnTo>
                    <a:lnTo>
                      <a:pt x="15416" y="13943"/>
                    </a:lnTo>
                    <a:lnTo>
                      <a:pt x="15464" y="13901"/>
                    </a:lnTo>
                    <a:lnTo>
                      <a:pt x="15490" y="13825"/>
                    </a:lnTo>
                    <a:lnTo>
                      <a:pt x="15476" y="13692"/>
                    </a:lnTo>
                    <a:lnTo>
                      <a:pt x="15513" y="13640"/>
                    </a:lnTo>
                    <a:lnTo>
                      <a:pt x="15555" y="13744"/>
                    </a:lnTo>
                    <a:lnTo>
                      <a:pt x="15591" y="13692"/>
                    </a:lnTo>
                    <a:lnTo>
                      <a:pt x="15618" y="13606"/>
                    </a:lnTo>
                    <a:lnTo>
                      <a:pt x="15586" y="13520"/>
                    </a:lnTo>
                    <a:lnTo>
                      <a:pt x="15584" y="13303"/>
                    </a:lnTo>
                    <a:lnTo>
                      <a:pt x="15557" y="13182"/>
                    </a:lnTo>
                    <a:lnTo>
                      <a:pt x="15522" y="13104"/>
                    </a:lnTo>
                    <a:lnTo>
                      <a:pt x="15471" y="13027"/>
                    </a:lnTo>
                    <a:close/>
                    <a:moveTo>
                      <a:pt x="3919" y="19041"/>
                    </a:moveTo>
                    <a:lnTo>
                      <a:pt x="3989" y="19097"/>
                    </a:lnTo>
                    <a:lnTo>
                      <a:pt x="4122" y="19206"/>
                    </a:lnTo>
                    <a:cubicBezTo>
                      <a:pt x="4054" y="19152"/>
                      <a:pt x="3986" y="19097"/>
                      <a:pt x="3919" y="19041"/>
                    </a:cubicBezTo>
                    <a:close/>
                    <a:moveTo>
                      <a:pt x="6021" y="20380"/>
                    </a:moveTo>
                    <a:lnTo>
                      <a:pt x="6030" y="20390"/>
                    </a:lnTo>
                    <a:lnTo>
                      <a:pt x="6077" y="20415"/>
                    </a:lnTo>
                    <a:lnTo>
                      <a:pt x="6110" y="20437"/>
                    </a:lnTo>
                    <a:lnTo>
                      <a:pt x="6122" y="20447"/>
                    </a:lnTo>
                    <a:lnTo>
                      <a:pt x="6149" y="20462"/>
                    </a:lnTo>
                    <a:lnTo>
                      <a:pt x="6198" y="20487"/>
                    </a:lnTo>
                    <a:lnTo>
                      <a:pt x="6201" y="20492"/>
                    </a:lnTo>
                    <a:lnTo>
                      <a:pt x="6242" y="20513"/>
                    </a:lnTo>
                    <a:lnTo>
                      <a:pt x="6287" y="20534"/>
                    </a:lnTo>
                    <a:lnTo>
                      <a:pt x="6359" y="20568"/>
                    </a:lnTo>
                    <a:lnTo>
                      <a:pt x="6407" y="20592"/>
                    </a:lnTo>
                    <a:lnTo>
                      <a:pt x="6460" y="20615"/>
                    </a:lnTo>
                    <a:lnTo>
                      <a:pt x="6523" y="20644"/>
                    </a:lnTo>
                    <a:lnTo>
                      <a:pt x="6575" y="20666"/>
                    </a:lnTo>
                    <a:lnTo>
                      <a:pt x="6625" y="20686"/>
                    </a:lnTo>
                    <a:lnTo>
                      <a:pt x="6572" y="20662"/>
                    </a:lnTo>
                    <a:lnTo>
                      <a:pt x="6518" y="20637"/>
                    </a:lnTo>
                    <a:lnTo>
                      <a:pt x="6508" y="20632"/>
                    </a:lnTo>
                    <a:lnTo>
                      <a:pt x="6472" y="20614"/>
                    </a:lnTo>
                    <a:lnTo>
                      <a:pt x="6412" y="20588"/>
                    </a:lnTo>
                    <a:lnTo>
                      <a:pt x="6348" y="20560"/>
                    </a:lnTo>
                    <a:lnTo>
                      <a:pt x="6282" y="20529"/>
                    </a:lnTo>
                    <a:lnTo>
                      <a:pt x="6235" y="20506"/>
                    </a:lnTo>
                    <a:lnTo>
                      <a:pt x="6196" y="20484"/>
                    </a:lnTo>
                    <a:lnTo>
                      <a:pt x="6163" y="20465"/>
                    </a:lnTo>
                    <a:lnTo>
                      <a:pt x="6154" y="20457"/>
                    </a:lnTo>
                    <a:lnTo>
                      <a:pt x="6189" y="20471"/>
                    </a:lnTo>
                    <a:lnTo>
                      <a:pt x="6157" y="20452"/>
                    </a:lnTo>
                    <a:lnTo>
                      <a:pt x="6122" y="20428"/>
                    </a:lnTo>
                    <a:lnTo>
                      <a:pt x="6072" y="20400"/>
                    </a:lnTo>
                    <a:lnTo>
                      <a:pt x="6021" y="20380"/>
                    </a:lnTo>
                    <a:close/>
                    <a:moveTo>
                      <a:pt x="8031" y="20987"/>
                    </a:moveTo>
                    <a:lnTo>
                      <a:pt x="8009" y="20996"/>
                    </a:lnTo>
                    <a:lnTo>
                      <a:pt x="7975" y="21001"/>
                    </a:lnTo>
                    <a:lnTo>
                      <a:pt x="7962" y="21009"/>
                    </a:lnTo>
                    <a:lnTo>
                      <a:pt x="7911" y="21002"/>
                    </a:lnTo>
                    <a:lnTo>
                      <a:pt x="7984" y="21034"/>
                    </a:lnTo>
                    <a:lnTo>
                      <a:pt x="7994" y="21029"/>
                    </a:lnTo>
                    <a:lnTo>
                      <a:pt x="8036" y="21033"/>
                    </a:lnTo>
                    <a:lnTo>
                      <a:pt x="8066" y="21029"/>
                    </a:lnTo>
                    <a:lnTo>
                      <a:pt x="8117" y="21033"/>
                    </a:lnTo>
                    <a:lnTo>
                      <a:pt x="8120" y="21023"/>
                    </a:lnTo>
                    <a:lnTo>
                      <a:pt x="8078" y="20997"/>
                    </a:lnTo>
                    <a:lnTo>
                      <a:pt x="8031" y="20987"/>
                    </a:lnTo>
                    <a:close/>
                  </a:path>
                </a:pathLst>
              </a:custGeom>
              <a:solidFill>
                <a:srgbClr val="000000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056639">
                  <a:defRPr sz="4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31" name="Rechthoek"/>
              <p:cNvSpPr/>
              <p:nvPr/>
            </p:nvSpPr>
            <p:spPr>
              <a:xfrm>
                <a:off x="683436" y="181001"/>
                <a:ext cx="1431909" cy="177692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056639">
                  <a:defRPr sz="4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32" name="Lijn"/>
              <p:cNvSpPr/>
              <p:nvPr/>
            </p:nvSpPr>
            <p:spPr>
              <a:xfrm>
                <a:off x="168072" y="591555"/>
                <a:ext cx="188733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3121073">
                  <a:defRPr sz="3000"/>
                </a:pPr>
                <a:endParaRPr/>
              </a:p>
            </p:txBody>
          </p:sp>
          <p:sp>
            <p:nvSpPr>
              <p:cNvPr id="233" name="Lijn"/>
              <p:cNvSpPr/>
              <p:nvPr/>
            </p:nvSpPr>
            <p:spPr>
              <a:xfrm>
                <a:off x="168072" y="740187"/>
                <a:ext cx="188733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3121073">
                  <a:defRPr sz="3000"/>
                </a:pPr>
                <a:endParaRPr/>
              </a:p>
            </p:txBody>
          </p:sp>
          <p:sp>
            <p:nvSpPr>
              <p:cNvPr id="234" name="Lijn"/>
              <p:cNvSpPr/>
              <p:nvPr/>
            </p:nvSpPr>
            <p:spPr>
              <a:xfrm>
                <a:off x="168072" y="888817"/>
                <a:ext cx="188733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3121073">
                  <a:defRPr sz="3000"/>
                </a:pPr>
                <a:endParaRPr/>
              </a:p>
            </p:txBody>
          </p:sp>
          <p:sp>
            <p:nvSpPr>
              <p:cNvPr id="235" name="Lijn"/>
              <p:cNvSpPr/>
              <p:nvPr/>
            </p:nvSpPr>
            <p:spPr>
              <a:xfrm>
                <a:off x="168072" y="1037448"/>
                <a:ext cx="188733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3121073">
                  <a:defRPr sz="3000"/>
                </a:pPr>
                <a:endParaRPr/>
              </a:p>
            </p:txBody>
          </p:sp>
          <p:sp>
            <p:nvSpPr>
              <p:cNvPr id="236" name="Lijn"/>
              <p:cNvSpPr/>
              <p:nvPr/>
            </p:nvSpPr>
            <p:spPr>
              <a:xfrm>
                <a:off x="168072" y="1186079"/>
                <a:ext cx="188733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3121073">
                  <a:defRPr sz="3000"/>
                </a:pPr>
                <a:endParaRPr/>
              </a:p>
            </p:txBody>
          </p:sp>
        </p:grpSp>
        <p:sp>
          <p:nvSpPr>
            <p:cNvPr id="238" name="client"/>
            <p:cNvSpPr txBox="1"/>
            <p:nvPr/>
          </p:nvSpPr>
          <p:spPr>
            <a:xfrm>
              <a:off x="130817" y="3169"/>
              <a:ext cx="696206" cy="341411"/>
            </a:xfrm>
            <a:prstGeom prst="rect">
              <a:avLst/>
            </a:prstGeom>
            <a:solidFill>
              <a:srgbClr val="FFFFFF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ctr">
              <a:noAutofit/>
            </a:bodyPr>
            <a:lstStyle>
              <a:lvl1pPr defTabSz="3121073">
                <a:defRPr sz="1800">
                  <a:solidFill>
                    <a:schemeClr val="accent6">
                      <a:satOff val="-20754"/>
                      <a:lumOff val="-16738"/>
                    </a:schemeClr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client</a:t>
              </a:r>
            </a:p>
          </p:txBody>
        </p:sp>
      </p:grpSp>
      <p:grpSp>
        <p:nvGrpSpPr>
          <p:cNvPr id="242" name="server"/>
          <p:cNvGrpSpPr/>
          <p:nvPr/>
        </p:nvGrpSpPr>
        <p:grpSpPr>
          <a:xfrm>
            <a:off x="6076566" y="1465913"/>
            <a:ext cx="6657965" cy="8016076"/>
            <a:chOff x="0" y="0"/>
            <a:chExt cx="6657963" cy="8016074"/>
          </a:xfrm>
        </p:grpSpPr>
        <p:sp>
          <p:nvSpPr>
            <p:cNvPr id="240" name="Rechthoek"/>
            <p:cNvSpPr/>
            <p:nvPr/>
          </p:nvSpPr>
          <p:spPr>
            <a:xfrm>
              <a:off x="0" y="400455"/>
              <a:ext cx="6657964" cy="7615620"/>
            </a:xfrm>
            <a:prstGeom prst="rect">
              <a:avLst/>
            </a:prstGeom>
            <a:noFill/>
            <a:ln w="76200" cap="flat">
              <a:solidFill>
                <a:schemeClr val="accent6">
                  <a:satOff val="-20754"/>
                  <a:lumOff val="-16738"/>
                </a:schemeClr>
              </a:solidFill>
              <a:prstDash val="solid"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056639">
                <a:defRPr sz="4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1" name="server"/>
            <p:cNvSpPr txBox="1"/>
            <p:nvPr/>
          </p:nvSpPr>
          <p:spPr>
            <a:xfrm>
              <a:off x="5280483" y="0"/>
              <a:ext cx="1126689" cy="674608"/>
            </a:xfrm>
            <a:prstGeom prst="rect">
              <a:avLst/>
            </a:prstGeom>
            <a:solidFill>
              <a:srgbClr val="FFFFFF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ctr">
              <a:noAutofit/>
            </a:bodyPr>
            <a:lstStyle>
              <a:lvl1pPr defTabSz="3121073">
                <a:defRPr sz="3000">
                  <a:solidFill>
                    <a:schemeClr val="accent6">
                      <a:satOff val="-20754"/>
                      <a:lumOff val="-16738"/>
                    </a:schemeClr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server</a:t>
              </a:r>
            </a:p>
          </p:txBody>
        </p:sp>
      </p:grpSp>
      <p:grpSp>
        <p:nvGrpSpPr>
          <p:cNvPr id="245" name="Groepeer"/>
          <p:cNvGrpSpPr/>
          <p:nvPr/>
        </p:nvGrpSpPr>
        <p:grpSpPr>
          <a:xfrm>
            <a:off x="6447863" y="2094176"/>
            <a:ext cx="4178507" cy="640675"/>
            <a:chOff x="0" y="0"/>
            <a:chExt cx="4178506" cy="640673"/>
          </a:xfrm>
        </p:grpSpPr>
        <p:sp>
          <p:nvSpPr>
            <p:cNvPr id="243" name="server process"/>
            <p:cNvSpPr txBox="1"/>
            <p:nvPr/>
          </p:nvSpPr>
          <p:spPr>
            <a:xfrm>
              <a:off x="131461" y="96562"/>
              <a:ext cx="3915584" cy="44754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ctr">
              <a:spAutoFit/>
            </a:bodyPr>
            <a:lstStyle>
              <a:lvl1pPr defTabSz="3121073">
                <a:defRPr sz="2200">
                  <a:latin typeface="Menlo Regular"/>
                  <a:ea typeface="Menlo Regular"/>
                  <a:cs typeface="Menlo Regular"/>
                  <a:sym typeface="Menlo Regular"/>
                </a:defRPr>
              </a:lvl1pPr>
            </a:lstStyle>
            <a:p>
              <a:r>
                <a:t>server process</a:t>
              </a:r>
            </a:p>
          </p:txBody>
        </p:sp>
        <p:sp>
          <p:nvSpPr>
            <p:cNvPr id="244" name="Rechthoek"/>
            <p:cNvSpPr/>
            <p:nvPr/>
          </p:nvSpPr>
          <p:spPr>
            <a:xfrm>
              <a:off x="0" y="0"/>
              <a:ext cx="4178507" cy="640674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056639">
                <a:defRPr sz="4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246" name="Rechthoek"/>
          <p:cNvSpPr/>
          <p:nvPr/>
        </p:nvSpPr>
        <p:spPr>
          <a:xfrm>
            <a:off x="6520319" y="4069920"/>
            <a:ext cx="5900804" cy="251378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65023" tIns="65023" rIns="65023" bIns="65023" anchor="ctr"/>
          <a:lstStyle/>
          <a:p>
            <a:pPr defTabSz="1056639">
              <a:defRPr sz="4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249" name="Groepeer"/>
          <p:cNvGrpSpPr/>
          <p:nvPr/>
        </p:nvGrpSpPr>
        <p:grpSpPr>
          <a:xfrm>
            <a:off x="6726094" y="4467352"/>
            <a:ext cx="1030314" cy="818897"/>
            <a:chOff x="0" y="0"/>
            <a:chExt cx="1030313" cy="818896"/>
          </a:xfrm>
        </p:grpSpPr>
        <p:sp>
          <p:nvSpPr>
            <p:cNvPr id="247" name="Rechthoek"/>
            <p:cNvSpPr/>
            <p:nvPr/>
          </p:nvSpPr>
          <p:spPr>
            <a:xfrm>
              <a:off x="-1" y="-1"/>
              <a:ext cx="1030315" cy="818898"/>
            </a:xfrm>
            <a:prstGeom prst="rect">
              <a:avLst/>
            </a:prstGeom>
            <a:solidFill>
              <a:srgbClr val="D5D5D5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056639">
                <a:defRPr sz="4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8" name="router"/>
            <p:cNvSpPr txBox="1"/>
            <p:nvPr/>
          </p:nvSpPr>
          <p:spPr>
            <a:xfrm>
              <a:off x="13914" y="223773"/>
              <a:ext cx="1002485" cy="37134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ctr">
              <a:noAutofit/>
            </a:bodyPr>
            <a:lstStyle>
              <a:lvl1pPr algn="l" defTabSz="3121073">
                <a:defRPr>
                  <a:latin typeface="Menlo Regular"/>
                  <a:ea typeface="Menlo Regular"/>
                  <a:cs typeface="Menlo Regular"/>
                  <a:sym typeface="Menlo Regular"/>
                </a:defRPr>
              </a:lvl1pPr>
            </a:lstStyle>
            <a:p>
              <a:r>
                <a:t>router</a:t>
              </a:r>
            </a:p>
          </p:txBody>
        </p:sp>
      </p:grpSp>
      <p:grpSp>
        <p:nvGrpSpPr>
          <p:cNvPr id="252" name="Groepeer"/>
          <p:cNvGrpSpPr/>
          <p:nvPr/>
        </p:nvGrpSpPr>
        <p:grpSpPr>
          <a:xfrm>
            <a:off x="8769560" y="4467352"/>
            <a:ext cx="1145100" cy="818897"/>
            <a:chOff x="0" y="0"/>
            <a:chExt cx="1145098" cy="818896"/>
          </a:xfrm>
        </p:grpSpPr>
        <p:sp>
          <p:nvSpPr>
            <p:cNvPr id="250" name="Rechthoek"/>
            <p:cNvSpPr/>
            <p:nvPr/>
          </p:nvSpPr>
          <p:spPr>
            <a:xfrm>
              <a:off x="0" y="0"/>
              <a:ext cx="1145099" cy="818897"/>
            </a:xfrm>
            <a:prstGeom prst="rect">
              <a:avLst/>
            </a:prstGeom>
            <a:solidFill>
              <a:srgbClr val="D5D5D5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056639">
                <a:defRPr sz="4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51" name="scripts"/>
            <p:cNvSpPr txBox="1"/>
            <p:nvPr/>
          </p:nvSpPr>
          <p:spPr>
            <a:xfrm>
              <a:off x="61392" y="223773"/>
              <a:ext cx="1022315" cy="37134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ctr">
              <a:noAutofit/>
            </a:bodyPr>
            <a:lstStyle>
              <a:lvl1pPr algn="l" defTabSz="3121073">
                <a:defRPr>
                  <a:latin typeface="Menlo Regular"/>
                  <a:ea typeface="Menlo Regular"/>
                  <a:cs typeface="Menlo Regular"/>
                  <a:sym typeface="Menlo Regular"/>
                </a:defRPr>
              </a:lvl1pPr>
            </a:lstStyle>
            <a:p>
              <a:r>
                <a:t>scripts</a:t>
              </a:r>
            </a:p>
          </p:txBody>
        </p:sp>
      </p:grpSp>
      <p:sp>
        <p:nvSpPr>
          <p:cNvPr id="253" name="Lijn"/>
          <p:cNvSpPr/>
          <p:nvPr/>
        </p:nvSpPr>
        <p:spPr>
          <a:xfrm flipV="1">
            <a:off x="7104045" y="2887717"/>
            <a:ext cx="3966" cy="1515793"/>
          </a:xfrm>
          <a:prstGeom prst="line">
            <a:avLst/>
          </a:prstGeom>
          <a:ln w="63500">
            <a:solidFill>
              <a:srgbClr val="5E5E5E"/>
            </a:solidFill>
            <a:miter lim="400000"/>
            <a:headEnd type="stealth"/>
          </a:ln>
        </p:spPr>
        <p:txBody>
          <a:bodyPr lIns="65023" tIns="65023" rIns="65023" bIns="65023" anchor="ctr"/>
          <a:lstStyle/>
          <a:p>
            <a:pPr defTabSz="3121073">
              <a:defRPr sz="3000"/>
            </a:pPr>
            <a:endParaRPr/>
          </a:p>
        </p:txBody>
      </p:sp>
      <p:sp>
        <p:nvSpPr>
          <p:cNvPr id="254" name="Lijn"/>
          <p:cNvSpPr/>
          <p:nvPr/>
        </p:nvSpPr>
        <p:spPr>
          <a:xfrm flipV="1">
            <a:off x="8880788" y="5368584"/>
            <a:ext cx="1" cy="2336962"/>
          </a:xfrm>
          <a:prstGeom prst="line">
            <a:avLst/>
          </a:prstGeom>
          <a:ln w="63500">
            <a:solidFill>
              <a:srgbClr val="5E5E5E"/>
            </a:solidFill>
            <a:miter lim="400000"/>
            <a:headEnd type="stealth"/>
          </a:ln>
        </p:spPr>
        <p:txBody>
          <a:bodyPr lIns="65023" tIns="65023" rIns="65023" bIns="65023" anchor="ctr"/>
          <a:lstStyle/>
          <a:p>
            <a:pPr defTabSz="3121073">
              <a:defRPr sz="3000"/>
            </a:pPr>
            <a:endParaRPr/>
          </a:p>
        </p:txBody>
      </p:sp>
      <p:sp>
        <p:nvSpPr>
          <p:cNvPr id="255" name="Lijn"/>
          <p:cNvSpPr/>
          <p:nvPr/>
        </p:nvSpPr>
        <p:spPr>
          <a:xfrm>
            <a:off x="9149781" y="5368584"/>
            <a:ext cx="1" cy="2336963"/>
          </a:xfrm>
          <a:prstGeom prst="line">
            <a:avLst/>
          </a:prstGeom>
          <a:ln w="63500">
            <a:solidFill>
              <a:srgbClr val="5E5E5E"/>
            </a:solidFill>
            <a:miter lim="400000"/>
            <a:headEnd type="stealth"/>
          </a:ln>
        </p:spPr>
        <p:txBody>
          <a:bodyPr lIns="65023" tIns="65023" rIns="65023" bIns="65023" anchor="ctr"/>
          <a:lstStyle/>
          <a:p>
            <a:pPr defTabSz="3121073">
              <a:defRPr sz="3000"/>
            </a:pPr>
            <a:endParaRPr/>
          </a:p>
        </p:txBody>
      </p:sp>
      <p:sp>
        <p:nvSpPr>
          <p:cNvPr id="256" name="Lijn"/>
          <p:cNvSpPr/>
          <p:nvPr/>
        </p:nvSpPr>
        <p:spPr>
          <a:xfrm flipH="1">
            <a:off x="3374473" y="3684513"/>
            <a:ext cx="2629117" cy="1"/>
          </a:xfrm>
          <a:prstGeom prst="line">
            <a:avLst/>
          </a:prstGeom>
          <a:ln w="88900">
            <a:solidFill>
              <a:schemeClr val="accent6">
                <a:satOff val="-20754"/>
                <a:lumOff val="-16738"/>
              </a:schemeClr>
            </a:solidFill>
            <a:miter lim="400000"/>
            <a:tailEnd type="stealth"/>
          </a:ln>
        </p:spPr>
        <p:txBody>
          <a:bodyPr lIns="65023" tIns="65023" rIns="65023" bIns="65023" anchor="ctr"/>
          <a:lstStyle/>
          <a:p>
            <a:pPr defTabSz="3121073">
              <a:defRPr sz="3000"/>
            </a:pPr>
            <a:endParaRPr/>
          </a:p>
        </p:txBody>
      </p:sp>
      <p:sp>
        <p:nvSpPr>
          <p:cNvPr id="257" name="Lijn"/>
          <p:cNvSpPr/>
          <p:nvPr/>
        </p:nvSpPr>
        <p:spPr>
          <a:xfrm>
            <a:off x="3417982" y="2541513"/>
            <a:ext cx="2542100" cy="1"/>
          </a:xfrm>
          <a:prstGeom prst="line">
            <a:avLst/>
          </a:prstGeom>
          <a:ln w="88900">
            <a:solidFill>
              <a:schemeClr val="accent6">
                <a:satOff val="-20754"/>
                <a:lumOff val="-16738"/>
              </a:schemeClr>
            </a:solidFill>
            <a:miter lim="400000"/>
            <a:tailEnd type="stealth"/>
          </a:ln>
        </p:spPr>
        <p:txBody>
          <a:bodyPr lIns="65023" tIns="65023" rIns="65023" bIns="65023" anchor="ctr"/>
          <a:lstStyle/>
          <a:p>
            <a:pPr defTabSz="3121073">
              <a:defRPr sz="3000"/>
            </a:pPr>
            <a:endParaRPr/>
          </a:p>
        </p:txBody>
      </p:sp>
      <p:sp>
        <p:nvSpPr>
          <p:cNvPr id="258" name="Lijn"/>
          <p:cNvSpPr/>
          <p:nvPr/>
        </p:nvSpPr>
        <p:spPr>
          <a:xfrm>
            <a:off x="7798488" y="5013989"/>
            <a:ext cx="920074" cy="1"/>
          </a:xfrm>
          <a:prstGeom prst="line">
            <a:avLst/>
          </a:prstGeom>
          <a:ln w="63500">
            <a:solidFill>
              <a:srgbClr val="5E5E5E"/>
            </a:solidFill>
            <a:miter lim="400000"/>
            <a:headEnd type="stealth"/>
          </a:ln>
        </p:spPr>
        <p:txBody>
          <a:bodyPr lIns="65023" tIns="65023" rIns="65023" bIns="65023" anchor="ctr"/>
          <a:lstStyle/>
          <a:p>
            <a:pPr defTabSz="3121073">
              <a:defRPr sz="3000"/>
            </a:pPr>
            <a:endParaRPr/>
          </a:p>
        </p:txBody>
      </p:sp>
      <p:sp>
        <p:nvSpPr>
          <p:cNvPr id="259" name="Lijn"/>
          <p:cNvSpPr/>
          <p:nvPr/>
        </p:nvSpPr>
        <p:spPr>
          <a:xfrm flipH="1">
            <a:off x="7798488" y="4729370"/>
            <a:ext cx="920074" cy="1"/>
          </a:xfrm>
          <a:prstGeom prst="line">
            <a:avLst/>
          </a:prstGeom>
          <a:ln w="63500">
            <a:solidFill>
              <a:srgbClr val="5E5E5E"/>
            </a:solidFill>
            <a:miter lim="400000"/>
            <a:headEnd type="stealth"/>
          </a:ln>
        </p:spPr>
        <p:txBody>
          <a:bodyPr lIns="65023" tIns="65023" rIns="65023" bIns="65023" anchor="ctr"/>
          <a:lstStyle/>
          <a:p>
            <a:pPr defTabSz="3121073">
              <a:defRPr sz="3000"/>
            </a:pPr>
            <a:endParaRPr/>
          </a:p>
        </p:txBody>
      </p:sp>
      <p:sp>
        <p:nvSpPr>
          <p:cNvPr id="260" name="Lijn"/>
          <p:cNvSpPr/>
          <p:nvPr/>
        </p:nvSpPr>
        <p:spPr>
          <a:xfrm>
            <a:off x="7452335" y="2887717"/>
            <a:ext cx="3966" cy="1515793"/>
          </a:xfrm>
          <a:prstGeom prst="line">
            <a:avLst/>
          </a:prstGeom>
          <a:ln w="63500">
            <a:solidFill>
              <a:srgbClr val="5E5E5E"/>
            </a:solidFill>
            <a:miter lim="400000"/>
            <a:headEnd type="stealth"/>
          </a:ln>
        </p:spPr>
        <p:txBody>
          <a:bodyPr lIns="65023" tIns="65023" rIns="65023" bIns="65023" anchor="ctr"/>
          <a:lstStyle/>
          <a:p>
            <a:pPr defTabSz="3121073">
              <a:defRPr sz="3000"/>
            </a:pPr>
            <a:endParaRPr/>
          </a:p>
        </p:txBody>
      </p:sp>
      <p:grpSp>
        <p:nvGrpSpPr>
          <p:cNvPr id="263" name="Groepeer"/>
          <p:cNvGrpSpPr/>
          <p:nvPr/>
        </p:nvGrpSpPr>
        <p:grpSpPr>
          <a:xfrm>
            <a:off x="10936730" y="4508290"/>
            <a:ext cx="1376364" cy="818897"/>
            <a:chOff x="0" y="0"/>
            <a:chExt cx="1376362" cy="818896"/>
          </a:xfrm>
        </p:grpSpPr>
        <p:sp>
          <p:nvSpPr>
            <p:cNvPr id="261" name="Rechthoek"/>
            <p:cNvSpPr/>
            <p:nvPr/>
          </p:nvSpPr>
          <p:spPr>
            <a:xfrm>
              <a:off x="0" y="0"/>
              <a:ext cx="1376363" cy="818897"/>
            </a:xfrm>
            <a:prstGeom prst="rect">
              <a:avLst/>
            </a:prstGeom>
            <a:solidFill>
              <a:srgbClr val="D5D5D5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056639">
                <a:defRPr sz="4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62" name="templates"/>
            <p:cNvSpPr txBox="1"/>
            <p:nvPr/>
          </p:nvSpPr>
          <p:spPr>
            <a:xfrm>
              <a:off x="51005" y="223773"/>
              <a:ext cx="1274353" cy="37134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ctr">
              <a:noAutofit/>
            </a:bodyPr>
            <a:lstStyle>
              <a:lvl1pPr algn="l" defTabSz="3121073">
                <a:defRPr>
                  <a:latin typeface="Menlo Regular"/>
                  <a:ea typeface="Menlo Regular"/>
                  <a:cs typeface="Menlo Regular"/>
                  <a:sym typeface="Menlo Regular"/>
                </a:defRPr>
              </a:lvl1pPr>
            </a:lstStyle>
            <a:p>
              <a:r>
                <a:t>templates</a:t>
              </a:r>
            </a:p>
          </p:txBody>
        </p:sp>
      </p:grpSp>
      <p:sp>
        <p:nvSpPr>
          <p:cNvPr id="264" name="Lijn"/>
          <p:cNvSpPr/>
          <p:nvPr/>
        </p:nvSpPr>
        <p:spPr>
          <a:xfrm>
            <a:off x="9965658" y="5054927"/>
            <a:ext cx="920074" cy="1"/>
          </a:xfrm>
          <a:prstGeom prst="line">
            <a:avLst/>
          </a:prstGeom>
          <a:ln w="63500">
            <a:solidFill>
              <a:srgbClr val="5E5E5E"/>
            </a:solidFill>
            <a:miter lim="400000"/>
            <a:headEnd type="stealth"/>
          </a:ln>
        </p:spPr>
        <p:txBody>
          <a:bodyPr lIns="65023" tIns="65023" rIns="65023" bIns="65023" anchor="ctr"/>
          <a:lstStyle/>
          <a:p>
            <a:pPr defTabSz="3121073">
              <a:defRPr sz="3000"/>
            </a:pPr>
            <a:endParaRPr/>
          </a:p>
        </p:txBody>
      </p:sp>
      <p:sp>
        <p:nvSpPr>
          <p:cNvPr id="265" name="Lijn"/>
          <p:cNvSpPr/>
          <p:nvPr/>
        </p:nvSpPr>
        <p:spPr>
          <a:xfrm flipH="1">
            <a:off x="9965658" y="4770308"/>
            <a:ext cx="920074" cy="1"/>
          </a:xfrm>
          <a:prstGeom prst="line">
            <a:avLst/>
          </a:prstGeom>
          <a:ln w="63500">
            <a:solidFill>
              <a:srgbClr val="5E5E5E"/>
            </a:solidFill>
            <a:miter lim="400000"/>
            <a:headEnd type="stealth"/>
          </a:ln>
        </p:spPr>
        <p:txBody>
          <a:bodyPr lIns="65023" tIns="65023" rIns="65023" bIns="65023" anchor="ctr"/>
          <a:lstStyle/>
          <a:p>
            <a:pPr defTabSz="3121073">
              <a:defRPr sz="3000"/>
            </a:pPr>
            <a:endParaRPr/>
          </a:p>
        </p:txBody>
      </p:sp>
      <p:grpSp>
        <p:nvGrpSpPr>
          <p:cNvPr id="268" name="Groepeer"/>
          <p:cNvGrpSpPr/>
          <p:nvPr/>
        </p:nvGrpSpPr>
        <p:grpSpPr>
          <a:xfrm>
            <a:off x="9844283" y="5681894"/>
            <a:ext cx="1717075" cy="818897"/>
            <a:chOff x="-299472" y="0"/>
            <a:chExt cx="1717074" cy="818896"/>
          </a:xfrm>
        </p:grpSpPr>
        <p:sp>
          <p:nvSpPr>
            <p:cNvPr id="266" name="Rechthoek"/>
            <p:cNvSpPr/>
            <p:nvPr/>
          </p:nvSpPr>
          <p:spPr>
            <a:xfrm>
              <a:off x="-299473" y="0"/>
              <a:ext cx="1675836" cy="818897"/>
            </a:xfrm>
            <a:prstGeom prst="rect">
              <a:avLst/>
            </a:prstGeom>
            <a:solidFill>
              <a:srgbClr val="D5D5D5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056639">
                <a:defRPr sz="4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67" name="flask forms"/>
            <p:cNvSpPr txBox="1"/>
            <p:nvPr/>
          </p:nvSpPr>
          <p:spPr>
            <a:xfrm>
              <a:off x="-234466" y="223773"/>
              <a:ext cx="1652069" cy="37134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ctr">
              <a:noAutofit/>
            </a:bodyPr>
            <a:lstStyle>
              <a:lvl1pPr algn="l" defTabSz="3121073">
                <a:defRPr>
                  <a:latin typeface="Menlo Regular"/>
                  <a:ea typeface="Menlo Regular"/>
                  <a:cs typeface="Menlo Regular"/>
                  <a:sym typeface="Menlo Regular"/>
                </a:defRPr>
              </a:lvl1pPr>
            </a:lstStyle>
            <a:p>
              <a:r>
                <a:t>flask forms</a:t>
              </a:r>
            </a:p>
          </p:txBody>
        </p:sp>
      </p:grpSp>
      <p:sp>
        <p:nvSpPr>
          <p:cNvPr id="269" name="Lijn"/>
          <p:cNvSpPr/>
          <p:nvPr/>
        </p:nvSpPr>
        <p:spPr>
          <a:xfrm flipH="1" flipV="1">
            <a:off x="9965658" y="5290871"/>
            <a:ext cx="618224" cy="618224"/>
          </a:xfrm>
          <a:prstGeom prst="line">
            <a:avLst/>
          </a:prstGeom>
          <a:ln w="63500">
            <a:solidFill>
              <a:srgbClr val="5E5E5E"/>
            </a:solidFill>
            <a:miter lim="400000"/>
            <a:headEnd type="stealth"/>
          </a:ln>
        </p:spPr>
        <p:txBody>
          <a:bodyPr lIns="65023" tIns="65023" rIns="65023" bIns="65023" anchor="ctr"/>
          <a:lstStyle/>
          <a:p>
            <a:pPr defTabSz="3121073">
              <a:defRPr sz="3000"/>
            </a:pPr>
            <a:endParaRPr/>
          </a:p>
        </p:txBody>
      </p:sp>
      <p:sp>
        <p:nvSpPr>
          <p:cNvPr id="270" name="Lijn"/>
          <p:cNvSpPr/>
          <p:nvPr/>
        </p:nvSpPr>
        <p:spPr>
          <a:xfrm flipH="1">
            <a:off x="10825627" y="5163871"/>
            <a:ext cx="618224" cy="618224"/>
          </a:xfrm>
          <a:prstGeom prst="line">
            <a:avLst/>
          </a:prstGeom>
          <a:ln w="63500">
            <a:solidFill>
              <a:srgbClr val="5E5E5E"/>
            </a:solidFill>
            <a:miter lim="400000"/>
            <a:headEnd type="stealth"/>
          </a:ln>
        </p:spPr>
        <p:txBody>
          <a:bodyPr lIns="65023" tIns="65023" rIns="65023" bIns="65023" anchor="ctr"/>
          <a:lstStyle/>
          <a:p>
            <a:pPr defTabSz="3121073">
              <a:defRPr sz="3000"/>
            </a:pPr>
            <a:endParaRPr/>
          </a:p>
        </p:txBody>
      </p:sp>
      <p:grpSp>
        <p:nvGrpSpPr>
          <p:cNvPr id="273" name="Groepeer"/>
          <p:cNvGrpSpPr/>
          <p:nvPr/>
        </p:nvGrpSpPr>
        <p:grpSpPr>
          <a:xfrm>
            <a:off x="2740096" y="4828432"/>
            <a:ext cx="3878276" cy="1311552"/>
            <a:chOff x="0" y="0"/>
            <a:chExt cx="3878274" cy="1311551"/>
          </a:xfrm>
        </p:grpSpPr>
        <p:sp>
          <p:nvSpPr>
            <p:cNvPr id="271" name="Lijn"/>
            <p:cNvSpPr/>
            <p:nvPr/>
          </p:nvSpPr>
          <p:spPr>
            <a:xfrm>
              <a:off x="1808395" y="574126"/>
              <a:ext cx="2069880" cy="418194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72" name="Object-domein"/>
            <p:cNvSpPr txBox="1"/>
            <p:nvPr/>
          </p:nvSpPr>
          <p:spPr>
            <a:xfrm rot="20913805">
              <a:off x="73626" y="185875"/>
              <a:ext cx="1968960" cy="939801"/>
            </a:xfrm>
            <a:prstGeom prst="rect">
              <a:avLst/>
            </a:prstGeom>
            <a:solidFill>
              <a:schemeClr val="accent4">
                <a:hueOff val="348544"/>
                <a:lumOff val="7139"/>
              </a:schemeClr>
            </a:solidFill>
            <a:ln w="254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01600" tIns="101600" rIns="101600" bIns="101600" numCol="1" anchor="ctr">
              <a:spAutoFit/>
            </a:bodyPr>
            <a:lstStyle>
              <a:lvl1pPr>
                <a:defRPr sz="2400" b="1">
                  <a:latin typeface="Marker Felt"/>
                  <a:ea typeface="Marker Felt"/>
                  <a:cs typeface="Marker Felt"/>
                  <a:sym typeface="Marker Felt"/>
                </a:defRPr>
              </a:lvl1pPr>
            </a:lstStyle>
            <a:p>
              <a:r>
                <a:t>Object-domein</a:t>
              </a:r>
            </a:p>
          </p:txBody>
        </p:sp>
      </p:grpSp>
      <p:grpSp>
        <p:nvGrpSpPr>
          <p:cNvPr id="276" name="Groepeer"/>
          <p:cNvGrpSpPr/>
          <p:nvPr/>
        </p:nvGrpSpPr>
        <p:grpSpPr>
          <a:xfrm>
            <a:off x="3067295" y="7773837"/>
            <a:ext cx="4635654" cy="1311553"/>
            <a:chOff x="0" y="0"/>
            <a:chExt cx="4635653" cy="1311551"/>
          </a:xfrm>
        </p:grpSpPr>
        <p:sp>
          <p:nvSpPr>
            <p:cNvPr id="274" name="Lijn"/>
            <p:cNvSpPr/>
            <p:nvPr/>
          </p:nvSpPr>
          <p:spPr>
            <a:xfrm>
              <a:off x="1823976" y="542350"/>
              <a:ext cx="2811678" cy="55878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75" name="Relationeel domein"/>
            <p:cNvSpPr txBox="1"/>
            <p:nvPr/>
          </p:nvSpPr>
          <p:spPr>
            <a:xfrm rot="20913805">
              <a:off x="73626" y="185875"/>
              <a:ext cx="1968960" cy="939801"/>
            </a:xfrm>
            <a:prstGeom prst="rect">
              <a:avLst/>
            </a:prstGeom>
            <a:solidFill>
              <a:schemeClr val="accent4">
                <a:hueOff val="348544"/>
                <a:lumOff val="7139"/>
              </a:schemeClr>
            </a:solidFill>
            <a:ln w="254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01600" tIns="101600" rIns="101600" bIns="101600" numCol="1" anchor="ctr">
              <a:spAutoFit/>
            </a:bodyPr>
            <a:lstStyle>
              <a:lvl1pPr>
                <a:defRPr sz="2400" b="1">
                  <a:latin typeface="Marker Felt"/>
                  <a:ea typeface="Marker Felt"/>
                  <a:cs typeface="Marker Felt"/>
                  <a:sym typeface="Marker Felt"/>
                </a:defRPr>
              </a:lvl1pPr>
            </a:lstStyle>
            <a:p>
              <a:r>
                <a:t>Relationeel domein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" grpId="0" animBg="1" advAuto="0"/>
      <p:bldP spid="276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klasse"/>
          <p:cNvGrpSpPr/>
          <p:nvPr/>
        </p:nvGrpSpPr>
        <p:grpSpPr>
          <a:xfrm>
            <a:off x="9622593" y="444589"/>
            <a:ext cx="2046999" cy="2697519"/>
            <a:chOff x="0" y="0"/>
            <a:chExt cx="2046998" cy="2697518"/>
          </a:xfrm>
        </p:grpSpPr>
        <p:sp>
          <p:nvSpPr>
            <p:cNvPr id="278" name="Afgeronde rechthoek"/>
            <p:cNvSpPr/>
            <p:nvPr/>
          </p:nvSpPr>
          <p:spPr>
            <a:xfrm>
              <a:off x="0" y="0"/>
              <a:ext cx="2046999" cy="2697519"/>
            </a:xfrm>
            <a:prstGeom prst="roundRect">
              <a:avLst>
                <a:gd name="adj" fmla="val 15000"/>
              </a:avLst>
            </a:prstGeom>
            <a:solidFill>
              <a:schemeClr val="accent6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79" name="Rechthoek"/>
            <p:cNvSpPr/>
            <p:nvPr/>
          </p:nvSpPr>
          <p:spPr>
            <a:xfrm>
              <a:off x="129655" y="91169"/>
              <a:ext cx="382608" cy="2517969"/>
            </a:xfrm>
            <a:prstGeom prst="rect">
              <a:avLst/>
            </a:prstGeom>
            <a:solidFill>
              <a:schemeClr val="accent5">
                <a:hueOff val="-152895"/>
                <a:lumOff val="12368"/>
              </a:schemeClr>
            </a:solidFill>
            <a:ln w="25400" cap="flat">
              <a:solidFill>
                <a:schemeClr val="accent5">
                  <a:lumOff val="-2986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80" name="Rechthoek"/>
            <p:cNvSpPr/>
            <p:nvPr/>
          </p:nvSpPr>
          <p:spPr>
            <a:xfrm>
              <a:off x="316653" y="820623"/>
              <a:ext cx="1413694" cy="360626"/>
            </a:xfrm>
            <a:prstGeom prst="rect">
              <a:avLst/>
            </a:prstGeom>
            <a:solidFill>
              <a:srgbClr val="EEFAF0"/>
            </a:solidFill>
            <a:ln w="254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81" name="Rechthoek"/>
            <p:cNvSpPr/>
            <p:nvPr/>
          </p:nvSpPr>
          <p:spPr>
            <a:xfrm>
              <a:off x="316653" y="1341661"/>
              <a:ext cx="1413694" cy="360626"/>
            </a:xfrm>
            <a:prstGeom prst="rect">
              <a:avLst/>
            </a:prstGeom>
            <a:solidFill>
              <a:srgbClr val="EEFAF0"/>
            </a:solidFill>
            <a:ln w="254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82" name="Rechthoek"/>
            <p:cNvSpPr/>
            <p:nvPr/>
          </p:nvSpPr>
          <p:spPr>
            <a:xfrm>
              <a:off x="316653" y="1862700"/>
              <a:ext cx="1413694" cy="360626"/>
            </a:xfrm>
            <a:prstGeom prst="rect">
              <a:avLst/>
            </a:prstGeom>
            <a:solidFill>
              <a:schemeClr val="accent6">
                <a:lumOff val="16165"/>
              </a:schemeClr>
            </a:solidFill>
            <a:ln w="254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83" name="Rechthoek"/>
            <p:cNvSpPr/>
            <p:nvPr/>
          </p:nvSpPr>
          <p:spPr>
            <a:xfrm>
              <a:off x="316653" y="299584"/>
              <a:ext cx="1413694" cy="360626"/>
            </a:xfrm>
            <a:prstGeom prst="rect">
              <a:avLst/>
            </a:prstGeom>
            <a:solidFill>
              <a:srgbClr val="EEFAF0"/>
            </a:solidFill>
            <a:ln w="254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sp>
        <p:nvSpPr>
          <p:cNvPr id="285" name="Lijn"/>
          <p:cNvSpPr/>
          <p:nvPr/>
        </p:nvSpPr>
        <p:spPr>
          <a:xfrm>
            <a:off x="3244239" y="1793348"/>
            <a:ext cx="6339240" cy="1"/>
          </a:xfrm>
          <a:prstGeom prst="line">
            <a:avLst/>
          </a:prstGeom>
          <a:ln w="63500">
            <a:solidFill>
              <a:schemeClr val="accent6">
                <a:satOff val="-16844"/>
                <a:lumOff val="-30747"/>
              </a:schemeClr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292" name="klasse"/>
          <p:cNvGrpSpPr/>
          <p:nvPr/>
        </p:nvGrpSpPr>
        <p:grpSpPr>
          <a:xfrm>
            <a:off x="1335208" y="432313"/>
            <a:ext cx="2047000" cy="2722071"/>
            <a:chOff x="0" y="0"/>
            <a:chExt cx="2046998" cy="2722069"/>
          </a:xfrm>
        </p:grpSpPr>
        <p:sp>
          <p:nvSpPr>
            <p:cNvPr id="286" name="Rechthoek"/>
            <p:cNvSpPr/>
            <p:nvPr/>
          </p:nvSpPr>
          <p:spPr>
            <a:xfrm>
              <a:off x="-1" y="-1"/>
              <a:ext cx="2047000" cy="2722071"/>
            </a:xfrm>
            <a:prstGeom prst="rect">
              <a:avLst/>
            </a:prstGeom>
            <a:solidFill>
              <a:schemeClr val="accent4">
                <a:hueOff val="348544"/>
                <a:lumOff val="7139"/>
              </a:schemeClr>
            </a:solidFill>
            <a:ln w="254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87" name="Rechthoek"/>
            <p:cNvSpPr/>
            <p:nvPr/>
          </p:nvSpPr>
          <p:spPr>
            <a:xfrm>
              <a:off x="129655" y="103444"/>
              <a:ext cx="382607" cy="2517970"/>
            </a:xfrm>
            <a:prstGeom prst="rect">
              <a:avLst/>
            </a:prstGeom>
            <a:solidFill>
              <a:schemeClr val="accent5">
                <a:hueOff val="-152895"/>
                <a:lumOff val="12368"/>
              </a:schemeClr>
            </a:solidFill>
            <a:ln w="25400" cap="flat">
              <a:solidFill>
                <a:schemeClr val="accent5">
                  <a:lumOff val="-2986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88" name="Rechthoek"/>
            <p:cNvSpPr/>
            <p:nvPr/>
          </p:nvSpPr>
          <p:spPr>
            <a:xfrm>
              <a:off x="316653" y="832898"/>
              <a:ext cx="1413693" cy="360626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89" name="Rechthoek"/>
            <p:cNvSpPr/>
            <p:nvPr/>
          </p:nvSpPr>
          <p:spPr>
            <a:xfrm>
              <a:off x="316653" y="1353937"/>
              <a:ext cx="1413693" cy="360626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90" name="Rechthoek"/>
            <p:cNvSpPr/>
            <p:nvPr/>
          </p:nvSpPr>
          <p:spPr>
            <a:xfrm>
              <a:off x="316653" y="1874975"/>
              <a:ext cx="1413693" cy="360626"/>
            </a:xfrm>
            <a:prstGeom prst="rect">
              <a:avLst/>
            </a:prstGeom>
            <a:solidFill>
              <a:schemeClr val="accent6">
                <a:lumOff val="16165"/>
              </a:schemeClr>
            </a:solidFill>
            <a:ln w="254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91" name="Rechthoek"/>
            <p:cNvSpPr/>
            <p:nvPr/>
          </p:nvSpPr>
          <p:spPr>
            <a:xfrm>
              <a:off x="316653" y="311860"/>
              <a:ext cx="1413693" cy="360626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grpSp>
        <p:nvGrpSpPr>
          <p:cNvPr id="315" name="Groepeer"/>
          <p:cNvGrpSpPr/>
          <p:nvPr/>
        </p:nvGrpSpPr>
        <p:grpSpPr>
          <a:xfrm>
            <a:off x="3344740" y="4996538"/>
            <a:ext cx="6128195" cy="3373971"/>
            <a:chOff x="0" y="0"/>
            <a:chExt cx="6128193" cy="3373970"/>
          </a:xfrm>
        </p:grpSpPr>
        <p:sp>
          <p:nvSpPr>
            <p:cNvPr id="293" name="Rechthoek"/>
            <p:cNvSpPr/>
            <p:nvPr/>
          </p:nvSpPr>
          <p:spPr>
            <a:xfrm>
              <a:off x="32405" y="17212"/>
              <a:ext cx="6073426" cy="487359"/>
            </a:xfrm>
            <a:prstGeom prst="rect">
              <a:avLst/>
            </a:prstGeom>
            <a:solidFill>
              <a:srgbClr val="00A1FF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4" name="Rechthoek"/>
            <p:cNvSpPr/>
            <p:nvPr/>
          </p:nvSpPr>
          <p:spPr>
            <a:xfrm>
              <a:off x="32405" y="942243"/>
              <a:ext cx="6073426" cy="487359"/>
            </a:xfrm>
            <a:prstGeom prst="rect">
              <a:avLst/>
            </a:prstGeom>
            <a:solidFill>
              <a:srgbClr val="EEF9F0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5" name="Rechthoek"/>
            <p:cNvSpPr/>
            <p:nvPr/>
          </p:nvSpPr>
          <p:spPr>
            <a:xfrm>
              <a:off x="32405" y="1885079"/>
              <a:ext cx="6073426" cy="487359"/>
            </a:xfrm>
            <a:prstGeom prst="rect">
              <a:avLst/>
            </a:prstGeom>
            <a:solidFill>
              <a:srgbClr val="EEF9F0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6" name="Rechthoek"/>
            <p:cNvSpPr/>
            <p:nvPr/>
          </p:nvSpPr>
          <p:spPr>
            <a:xfrm>
              <a:off x="32405" y="2853315"/>
              <a:ext cx="6073426" cy="487359"/>
            </a:xfrm>
            <a:prstGeom prst="rect">
              <a:avLst/>
            </a:prstGeom>
            <a:solidFill>
              <a:srgbClr val="EEF9F0"/>
            </a:solidFill>
            <a:ln w="3175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7" name="Lijn"/>
            <p:cNvSpPr/>
            <p:nvPr/>
          </p:nvSpPr>
          <p:spPr>
            <a:xfrm flipH="1" flipV="1">
              <a:off x="22819" y="0"/>
              <a:ext cx="5334" cy="331525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98" name="Lijn"/>
            <p:cNvSpPr/>
            <p:nvPr/>
          </p:nvSpPr>
          <p:spPr>
            <a:xfrm flipH="1" flipV="1">
              <a:off x="10042" y="777"/>
              <a:ext cx="611815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99" name="Lijn"/>
            <p:cNvSpPr/>
            <p:nvPr/>
          </p:nvSpPr>
          <p:spPr>
            <a:xfrm flipH="1" flipV="1">
              <a:off x="10042" y="3325234"/>
              <a:ext cx="611815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00" name="Lijn"/>
            <p:cNvSpPr/>
            <p:nvPr/>
          </p:nvSpPr>
          <p:spPr>
            <a:xfrm flipH="1" flipV="1">
              <a:off x="10042" y="492879"/>
              <a:ext cx="611815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01" name="Lijn"/>
            <p:cNvSpPr/>
            <p:nvPr/>
          </p:nvSpPr>
          <p:spPr>
            <a:xfrm flipH="1" flipV="1">
              <a:off x="10042" y="1431974"/>
              <a:ext cx="611815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02" name="Lijn"/>
            <p:cNvSpPr/>
            <p:nvPr/>
          </p:nvSpPr>
          <p:spPr>
            <a:xfrm flipH="1" flipV="1">
              <a:off x="10042" y="1901521"/>
              <a:ext cx="611815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03" name="Lijn"/>
            <p:cNvSpPr/>
            <p:nvPr/>
          </p:nvSpPr>
          <p:spPr>
            <a:xfrm flipH="1" flipV="1">
              <a:off x="10042" y="2371068"/>
              <a:ext cx="611815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04" name="Lijn"/>
            <p:cNvSpPr/>
            <p:nvPr/>
          </p:nvSpPr>
          <p:spPr>
            <a:xfrm flipH="1" flipV="1">
              <a:off x="10042" y="2840615"/>
              <a:ext cx="611815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05" name="Lijn"/>
            <p:cNvSpPr/>
            <p:nvPr/>
          </p:nvSpPr>
          <p:spPr>
            <a:xfrm flipH="1" flipV="1">
              <a:off x="10042" y="962427"/>
              <a:ext cx="611815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06" name="Lijn"/>
            <p:cNvSpPr/>
            <p:nvPr/>
          </p:nvSpPr>
          <p:spPr>
            <a:xfrm flipH="1" flipV="1">
              <a:off x="-1" y="3322675"/>
              <a:ext cx="611815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07" name="Lijn"/>
            <p:cNvSpPr/>
            <p:nvPr/>
          </p:nvSpPr>
          <p:spPr>
            <a:xfrm flipH="1" flipV="1">
              <a:off x="781038" y="0"/>
              <a:ext cx="5333" cy="331525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08" name="Lijn"/>
            <p:cNvSpPr/>
            <p:nvPr/>
          </p:nvSpPr>
          <p:spPr>
            <a:xfrm flipH="1" flipV="1">
              <a:off x="1536591" y="0"/>
              <a:ext cx="5333" cy="331525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09" name="Lijn"/>
            <p:cNvSpPr/>
            <p:nvPr/>
          </p:nvSpPr>
          <p:spPr>
            <a:xfrm flipH="1" flipV="1">
              <a:off x="2294809" y="0"/>
              <a:ext cx="5334" cy="331525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10" name="Lijn"/>
            <p:cNvSpPr/>
            <p:nvPr/>
          </p:nvSpPr>
          <p:spPr>
            <a:xfrm flipH="1" flipV="1">
              <a:off x="3071775" y="0"/>
              <a:ext cx="5333" cy="331525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11" name="Lijn"/>
            <p:cNvSpPr/>
            <p:nvPr/>
          </p:nvSpPr>
          <p:spPr>
            <a:xfrm flipH="1" flipV="1">
              <a:off x="3827244" y="0"/>
              <a:ext cx="5334" cy="331525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12" name="Lijn"/>
            <p:cNvSpPr/>
            <p:nvPr/>
          </p:nvSpPr>
          <p:spPr>
            <a:xfrm flipH="1" flipV="1">
              <a:off x="4582797" y="0"/>
              <a:ext cx="5333" cy="331525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13" name="Lijn"/>
            <p:cNvSpPr/>
            <p:nvPr/>
          </p:nvSpPr>
          <p:spPr>
            <a:xfrm flipH="1" flipV="1">
              <a:off x="5350966" y="58715"/>
              <a:ext cx="5334" cy="331525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14" name="Lijn"/>
            <p:cNvSpPr/>
            <p:nvPr/>
          </p:nvSpPr>
          <p:spPr>
            <a:xfrm flipH="1" flipV="1">
              <a:off x="6109268" y="58715"/>
              <a:ext cx="5334" cy="331525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316" name="Lijn"/>
          <p:cNvSpPr/>
          <p:nvPr/>
        </p:nvSpPr>
        <p:spPr>
          <a:xfrm>
            <a:off x="3250279" y="2778453"/>
            <a:ext cx="2282299" cy="1911040"/>
          </a:xfrm>
          <a:prstGeom prst="line">
            <a:avLst/>
          </a:prstGeom>
          <a:ln w="63500">
            <a:solidFill>
              <a:schemeClr val="accent3">
                <a:hueOff val="914338"/>
                <a:satOff val="31515"/>
                <a:lumOff val="-30790"/>
              </a:schemeClr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319" name="Groepeer"/>
          <p:cNvGrpSpPr/>
          <p:nvPr/>
        </p:nvGrpSpPr>
        <p:grpSpPr>
          <a:xfrm>
            <a:off x="1956765" y="1888780"/>
            <a:ext cx="1330422" cy="3373972"/>
            <a:chOff x="0" y="0"/>
            <a:chExt cx="1330420" cy="3373970"/>
          </a:xfrm>
        </p:grpSpPr>
        <p:sp>
          <p:nvSpPr>
            <p:cNvPr id="317" name="Lijn"/>
            <p:cNvSpPr/>
            <p:nvPr/>
          </p:nvSpPr>
          <p:spPr>
            <a:xfrm flipH="1">
              <a:off x="22343" y="0"/>
              <a:ext cx="1" cy="337397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18" name="Lijn"/>
            <p:cNvSpPr/>
            <p:nvPr/>
          </p:nvSpPr>
          <p:spPr>
            <a:xfrm>
              <a:off x="0" y="3353225"/>
              <a:ext cx="1330421" cy="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22" name="Groepeer"/>
          <p:cNvGrpSpPr/>
          <p:nvPr/>
        </p:nvGrpSpPr>
        <p:grpSpPr>
          <a:xfrm>
            <a:off x="9598483" y="1887858"/>
            <a:ext cx="1004456" cy="4291176"/>
            <a:chOff x="0" y="0"/>
            <a:chExt cx="1004454" cy="4291174"/>
          </a:xfrm>
        </p:grpSpPr>
        <p:sp>
          <p:nvSpPr>
            <p:cNvPr id="320" name="Lijn"/>
            <p:cNvSpPr/>
            <p:nvPr/>
          </p:nvSpPr>
          <p:spPr>
            <a:xfrm flipH="1">
              <a:off x="1004454" y="0"/>
              <a:ext cx="1" cy="4291175"/>
            </a:xfrm>
            <a:prstGeom prst="line">
              <a:avLst/>
            </a:prstGeom>
            <a:noFill/>
            <a:ln w="63500" cap="flat">
              <a:solidFill>
                <a:srgbClr val="5E5E5E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21" name="Lijn"/>
            <p:cNvSpPr/>
            <p:nvPr/>
          </p:nvSpPr>
          <p:spPr>
            <a:xfrm flipH="1">
              <a:off x="-1" y="4270428"/>
              <a:ext cx="1000993" cy="1"/>
            </a:xfrm>
            <a:prstGeom prst="line">
              <a:avLst/>
            </a:prstGeom>
            <a:noFill/>
            <a:ln w="63500" cap="flat">
              <a:solidFill>
                <a:srgbClr val="5E5E5E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323" name="de properties van een klasse ~ de attributen van een tabel"/>
          <p:cNvSpPr txBox="1"/>
          <p:nvPr/>
        </p:nvSpPr>
        <p:spPr>
          <a:xfrm rot="20614946">
            <a:off x="470592" y="5585192"/>
            <a:ext cx="2551529" cy="1651001"/>
          </a:xfrm>
          <a:prstGeom prst="rect">
            <a:avLst/>
          </a:prstGeom>
          <a:solidFill>
            <a:schemeClr val="accent4">
              <a:hueOff val="348544"/>
              <a:lumOff val="7139"/>
            </a:schemeClr>
          </a:solidFill>
          <a:ln w="25400">
            <a:solidFill>
              <a:schemeClr val="accent4">
                <a:hueOff val="-1247790"/>
                <a:lumOff val="-12326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1600" tIns="101600" rIns="101600" bIns="101600" anchor="ctr">
            <a:spAutoFit/>
          </a:bodyPr>
          <a:lstStyle>
            <a:lvl1pPr>
              <a:defRPr sz="2400" b="1"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r>
              <a:t>de properties van een klasse ~ de attributen van een tabel</a:t>
            </a:r>
          </a:p>
        </p:txBody>
      </p:sp>
      <p:sp>
        <p:nvSpPr>
          <p:cNvPr id="324" name="een klasse ~ een tabel"/>
          <p:cNvSpPr txBox="1"/>
          <p:nvPr/>
        </p:nvSpPr>
        <p:spPr>
          <a:xfrm rot="20913805">
            <a:off x="4184843" y="2810087"/>
            <a:ext cx="1968959" cy="939801"/>
          </a:xfrm>
          <a:prstGeom prst="rect">
            <a:avLst/>
          </a:prstGeom>
          <a:solidFill>
            <a:schemeClr val="accent4">
              <a:hueOff val="348544"/>
              <a:lumOff val="7139"/>
            </a:schemeClr>
          </a:solidFill>
          <a:ln w="25400">
            <a:solidFill>
              <a:schemeClr val="accent4">
                <a:hueOff val="-1247790"/>
                <a:lumOff val="-12326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1600" tIns="101600" rIns="101600" bIns="101600" anchor="ctr">
            <a:spAutoFit/>
          </a:bodyPr>
          <a:lstStyle>
            <a:lvl1pPr>
              <a:defRPr sz="2400" b="1"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r>
              <a:t>een klasse ~ een tabel</a:t>
            </a:r>
          </a:p>
        </p:txBody>
      </p:sp>
      <p:sp>
        <p:nvSpPr>
          <p:cNvPr id="325" name="een object ~ een regel uit de tabel"/>
          <p:cNvSpPr txBox="1"/>
          <p:nvPr/>
        </p:nvSpPr>
        <p:spPr>
          <a:xfrm rot="20709928">
            <a:off x="7142771" y="2467365"/>
            <a:ext cx="2671585" cy="939801"/>
          </a:xfrm>
          <a:prstGeom prst="rect">
            <a:avLst/>
          </a:prstGeom>
          <a:solidFill>
            <a:schemeClr val="accent4">
              <a:hueOff val="348544"/>
              <a:lumOff val="7139"/>
            </a:schemeClr>
          </a:solidFill>
          <a:ln w="25400">
            <a:solidFill>
              <a:schemeClr val="accent4">
                <a:hueOff val="-1247790"/>
                <a:lumOff val="-12326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1600" tIns="101600" rIns="101600" bIns="101600" anchor="ctr">
            <a:spAutoFit/>
          </a:bodyPr>
          <a:lstStyle>
            <a:lvl1pPr>
              <a:defRPr sz="2400" b="1"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r>
              <a:t>een object ~ een regel uit de tabel</a:t>
            </a:r>
          </a:p>
        </p:txBody>
      </p:sp>
      <p:sp>
        <p:nvSpPr>
          <p:cNvPr id="326" name="waarden van de attributen ~ waarden in de betreffende regel"/>
          <p:cNvSpPr txBox="1"/>
          <p:nvPr/>
        </p:nvSpPr>
        <p:spPr>
          <a:xfrm rot="902512">
            <a:off x="8915591" y="6628869"/>
            <a:ext cx="3461003" cy="1295401"/>
          </a:xfrm>
          <a:prstGeom prst="rect">
            <a:avLst/>
          </a:prstGeom>
          <a:solidFill>
            <a:schemeClr val="accent4">
              <a:hueOff val="348544"/>
              <a:lumOff val="7139"/>
            </a:schemeClr>
          </a:solidFill>
          <a:ln w="25400">
            <a:solidFill>
              <a:schemeClr val="accent4">
                <a:hueOff val="-1247790"/>
                <a:lumOff val="-12326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1600" tIns="101600" rIns="101600" bIns="101600" anchor="ctr">
            <a:spAutoFit/>
          </a:bodyPr>
          <a:lstStyle>
            <a:lvl1pPr>
              <a:defRPr sz="2400" b="1"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r>
              <a:t>waarden van de attributen ~ waarden in de betreffende regel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database"/>
          <p:cNvGrpSpPr/>
          <p:nvPr/>
        </p:nvGrpSpPr>
        <p:grpSpPr>
          <a:xfrm>
            <a:off x="7797565" y="7787882"/>
            <a:ext cx="3191929" cy="1283464"/>
            <a:chOff x="0" y="0"/>
            <a:chExt cx="3191927" cy="1283462"/>
          </a:xfrm>
        </p:grpSpPr>
        <p:pic>
          <p:nvPicPr>
            <p:cNvPr id="328" name="pasted-image.png" descr="pasted-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99" y="35854"/>
              <a:ext cx="1174449" cy="541269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grpSp>
          <p:nvGrpSpPr>
            <p:cNvPr id="339" name="Groepeer"/>
            <p:cNvGrpSpPr/>
            <p:nvPr/>
          </p:nvGrpSpPr>
          <p:grpSpPr>
            <a:xfrm>
              <a:off x="848187" y="549736"/>
              <a:ext cx="436734" cy="395771"/>
              <a:chOff x="0" y="0"/>
              <a:chExt cx="436732" cy="395769"/>
            </a:xfrm>
          </p:grpSpPr>
          <p:sp>
            <p:nvSpPr>
              <p:cNvPr id="329" name="Rechthoek"/>
              <p:cNvSpPr/>
              <p:nvPr/>
            </p:nvSpPr>
            <p:spPr>
              <a:xfrm>
                <a:off x="0" y="1022"/>
                <a:ext cx="436733" cy="392770"/>
              </a:xfrm>
              <a:prstGeom prst="rect">
                <a:avLst/>
              </a:prstGeom>
              <a:solidFill>
                <a:srgbClr val="D5D5D5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30" name="Lijn"/>
              <p:cNvSpPr/>
              <p:nvPr/>
            </p:nvSpPr>
            <p:spPr>
              <a:xfrm flipV="1">
                <a:off x="13750" y="-1"/>
                <a:ext cx="1" cy="39481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31" name="Lijn"/>
              <p:cNvSpPr/>
              <p:nvPr/>
            </p:nvSpPr>
            <p:spPr>
              <a:xfrm flipV="1">
                <a:off x="153400" y="-1"/>
                <a:ext cx="1" cy="39481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32" name="Lijn"/>
              <p:cNvSpPr/>
              <p:nvPr/>
            </p:nvSpPr>
            <p:spPr>
              <a:xfrm flipV="1">
                <a:off x="293050" y="-1"/>
                <a:ext cx="1" cy="39481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33" name="Lijn"/>
              <p:cNvSpPr/>
              <p:nvPr/>
            </p:nvSpPr>
            <p:spPr>
              <a:xfrm flipV="1">
                <a:off x="436732" y="-1"/>
                <a:ext cx="1" cy="39481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34" name="Lijn"/>
              <p:cNvSpPr/>
              <p:nvPr/>
            </p:nvSpPr>
            <p:spPr>
              <a:xfrm flipH="1" flipV="1">
                <a:off x="-1" y="9129"/>
                <a:ext cx="434912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35" name="Lijn"/>
              <p:cNvSpPr/>
              <p:nvPr/>
            </p:nvSpPr>
            <p:spPr>
              <a:xfrm flipH="1" flipV="1">
                <a:off x="-1" y="108235"/>
                <a:ext cx="434912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36" name="Lijn"/>
              <p:cNvSpPr/>
              <p:nvPr/>
            </p:nvSpPr>
            <p:spPr>
              <a:xfrm flipH="1" flipV="1">
                <a:off x="-1" y="197407"/>
                <a:ext cx="434912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37" name="Lijn"/>
              <p:cNvSpPr/>
              <p:nvPr/>
            </p:nvSpPr>
            <p:spPr>
              <a:xfrm flipH="1" flipV="1">
                <a:off x="-1" y="296588"/>
                <a:ext cx="434912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38" name="Lijn"/>
              <p:cNvSpPr/>
              <p:nvPr/>
            </p:nvSpPr>
            <p:spPr>
              <a:xfrm flipH="1" flipV="1">
                <a:off x="-1" y="395769"/>
                <a:ext cx="434912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350" name="Groepeer"/>
            <p:cNvGrpSpPr/>
            <p:nvPr/>
          </p:nvGrpSpPr>
          <p:grpSpPr>
            <a:xfrm>
              <a:off x="1142323" y="779974"/>
              <a:ext cx="436734" cy="395770"/>
              <a:chOff x="0" y="0"/>
              <a:chExt cx="436732" cy="395769"/>
            </a:xfrm>
          </p:grpSpPr>
          <p:sp>
            <p:nvSpPr>
              <p:cNvPr id="340" name="Rechthoek"/>
              <p:cNvSpPr/>
              <p:nvPr/>
            </p:nvSpPr>
            <p:spPr>
              <a:xfrm>
                <a:off x="0" y="1022"/>
                <a:ext cx="436733" cy="392770"/>
              </a:xfrm>
              <a:prstGeom prst="rect">
                <a:avLst/>
              </a:prstGeom>
              <a:solidFill>
                <a:srgbClr val="D5D5D5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41" name="Lijn"/>
              <p:cNvSpPr/>
              <p:nvPr/>
            </p:nvSpPr>
            <p:spPr>
              <a:xfrm flipV="1">
                <a:off x="13750" y="-1"/>
                <a:ext cx="1" cy="39481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42" name="Lijn"/>
              <p:cNvSpPr/>
              <p:nvPr/>
            </p:nvSpPr>
            <p:spPr>
              <a:xfrm flipV="1">
                <a:off x="153400" y="-1"/>
                <a:ext cx="1" cy="39481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43" name="Lijn"/>
              <p:cNvSpPr/>
              <p:nvPr/>
            </p:nvSpPr>
            <p:spPr>
              <a:xfrm flipV="1">
                <a:off x="293050" y="-1"/>
                <a:ext cx="1" cy="39481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44" name="Lijn"/>
              <p:cNvSpPr/>
              <p:nvPr/>
            </p:nvSpPr>
            <p:spPr>
              <a:xfrm flipV="1">
                <a:off x="436732" y="-1"/>
                <a:ext cx="1" cy="39481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45" name="Lijn"/>
              <p:cNvSpPr/>
              <p:nvPr/>
            </p:nvSpPr>
            <p:spPr>
              <a:xfrm flipH="1" flipV="1">
                <a:off x="-1" y="9129"/>
                <a:ext cx="434912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46" name="Lijn"/>
              <p:cNvSpPr/>
              <p:nvPr/>
            </p:nvSpPr>
            <p:spPr>
              <a:xfrm flipH="1" flipV="1">
                <a:off x="-1" y="108235"/>
                <a:ext cx="434912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47" name="Lijn"/>
              <p:cNvSpPr/>
              <p:nvPr/>
            </p:nvSpPr>
            <p:spPr>
              <a:xfrm flipH="1" flipV="1">
                <a:off x="-1" y="197407"/>
                <a:ext cx="434912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48" name="Lijn"/>
              <p:cNvSpPr/>
              <p:nvPr/>
            </p:nvSpPr>
            <p:spPr>
              <a:xfrm flipH="1" flipV="1">
                <a:off x="-1" y="296588"/>
                <a:ext cx="434912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49" name="Lijn"/>
              <p:cNvSpPr/>
              <p:nvPr/>
            </p:nvSpPr>
            <p:spPr>
              <a:xfrm flipH="1" flipV="1">
                <a:off x="-1" y="395769"/>
                <a:ext cx="434912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361" name="Groepeer"/>
            <p:cNvGrpSpPr/>
            <p:nvPr/>
          </p:nvGrpSpPr>
          <p:grpSpPr>
            <a:xfrm>
              <a:off x="1514433" y="468561"/>
              <a:ext cx="436734" cy="395770"/>
              <a:chOff x="0" y="0"/>
              <a:chExt cx="436732" cy="395769"/>
            </a:xfrm>
          </p:grpSpPr>
          <p:sp>
            <p:nvSpPr>
              <p:cNvPr id="351" name="Rechthoek"/>
              <p:cNvSpPr/>
              <p:nvPr/>
            </p:nvSpPr>
            <p:spPr>
              <a:xfrm>
                <a:off x="0" y="1022"/>
                <a:ext cx="436733" cy="392770"/>
              </a:xfrm>
              <a:prstGeom prst="rect">
                <a:avLst/>
              </a:prstGeom>
              <a:solidFill>
                <a:srgbClr val="D5D5D5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52" name="Lijn"/>
              <p:cNvSpPr/>
              <p:nvPr/>
            </p:nvSpPr>
            <p:spPr>
              <a:xfrm flipV="1">
                <a:off x="13750" y="-1"/>
                <a:ext cx="1" cy="39481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53" name="Lijn"/>
              <p:cNvSpPr/>
              <p:nvPr/>
            </p:nvSpPr>
            <p:spPr>
              <a:xfrm flipV="1">
                <a:off x="153400" y="-1"/>
                <a:ext cx="1" cy="39481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54" name="Lijn"/>
              <p:cNvSpPr/>
              <p:nvPr/>
            </p:nvSpPr>
            <p:spPr>
              <a:xfrm flipV="1">
                <a:off x="293050" y="-1"/>
                <a:ext cx="1" cy="39481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55" name="Lijn"/>
              <p:cNvSpPr/>
              <p:nvPr/>
            </p:nvSpPr>
            <p:spPr>
              <a:xfrm flipV="1">
                <a:off x="436732" y="-1"/>
                <a:ext cx="1" cy="39481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56" name="Lijn"/>
              <p:cNvSpPr/>
              <p:nvPr/>
            </p:nvSpPr>
            <p:spPr>
              <a:xfrm flipH="1" flipV="1">
                <a:off x="-1" y="9129"/>
                <a:ext cx="434912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57" name="Lijn"/>
              <p:cNvSpPr/>
              <p:nvPr/>
            </p:nvSpPr>
            <p:spPr>
              <a:xfrm flipH="1" flipV="1">
                <a:off x="-1" y="108235"/>
                <a:ext cx="434912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58" name="Lijn"/>
              <p:cNvSpPr/>
              <p:nvPr/>
            </p:nvSpPr>
            <p:spPr>
              <a:xfrm flipH="1" flipV="1">
                <a:off x="-1" y="197407"/>
                <a:ext cx="434912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59" name="Lijn"/>
              <p:cNvSpPr/>
              <p:nvPr/>
            </p:nvSpPr>
            <p:spPr>
              <a:xfrm flipH="1" flipV="1">
                <a:off x="-1" y="296588"/>
                <a:ext cx="434912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60" name="Lijn"/>
              <p:cNvSpPr/>
              <p:nvPr/>
            </p:nvSpPr>
            <p:spPr>
              <a:xfrm flipH="1" flipV="1">
                <a:off x="-1" y="395769"/>
                <a:ext cx="434912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362" name="Rechthoek"/>
            <p:cNvSpPr/>
            <p:nvPr/>
          </p:nvSpPr>
          <p:spPr>
            <a:xfrm>
              <a:off x="0" y="11592"/>
              <a:ext cx="3191928" cy="1271871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056639">
                <a:defRPr sz="4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63" name="database"/>
            <p:cNvSpPr txBox="1"/>
            <p:nvPr/>
          </p:nvSpPr>
          <p:spPr>
            <a:xfrm>
              <a:off x="52948" y="0"/>
              <a:ext cx="3086031" cy="35273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ctr">
              <a:noAutofit/>
            </a:bodyPr>
            <a:lstStyle>
              <a:lvl1pPr defTabSz="3121073">
                <a:defRPr sz="1800">
                  <a:latin typeface="Menlo Regular"/>
                  <a:ea typeface="Menlo Regular"/>
                  <a:cs typeface="Menlo Regular"/>
                  <a:sym typeface="Menlo Regular"/>
                </a:defRPr>
              </a:lvl1pPr>
            </a:lstStyle>
            <a:p>
              <a:r>
                <a:t>database</a:t>
              </a:r>
            </a:p>
          </p:txBody>
        </p:sp>
        <p:grpSp>
          <p:nvGrpSpPr>
            <p:cNvPr id="374" name="Groepeer"/>
            <p:cNvGrpSpPr/>
            <p:nvPr/>
          </p:nvGrpSpPr>
          <p:grpSpPr>
            <a:xfrm>
              <a:off x="1829353" y="779974"/>
              <a:ext cx="436734" cy="395770"/>
              <a:chOff x="0" y="0"/>
              <a:chExt cx="436732" cy="395769"/>
            </a:xfrm>
          </p:grpSpPr>
          <p:sp>
            <p:nvSpPr>
              <p:cNvPr id="364" name="Rechthoek"/>
              <p:cNvSpPr/>
              <p:nvPr/>
            </p:nvSpPr>
            <p:spPr>
              <a:xfrm>
                <a:off x="0" y="1022"/>
                <a:ext cx="436733" cy="392770"/>
              </a:xfrm>
              <a:prstGeom prst="rect">
                <a:avLst/>
              </a:prstGeom>
              <a:solidFill>
                <a:srgbClr val="D5D5D5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65" name="Lijn"/>
              <p:cNvSpPr/>
              <p:nvPr/>
            </p:nvSpPr>
            <p:spPr>
              <a:xfrm flipV="1">
                <a:off x="13750" y="-1"/>
                <a:ext cx="1" cy="39481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66" name="Lijn"/>
              <p:cNvSpPr/>
              <p:nvPr/>
            </p:nvSpPr>
            <p:spPr>
              <a:xfrm flipV="1">
                <a:off x="153400" y="-1"/>
                <a:ext cx="1" cy="39481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67" name="Lijn"/>
              <p:cNvSpPr/>
              <p:nvPr/>
            </p:nvSpPr>
            <p:spPr>
              <a:xfrm flipV="1">
                <a:off x="293050" y="-1"/>
                <a:ext cx="1" cy="39481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68" name="Lijn"/>
              <p:cNvSpPr/>
              <p:nvPr/>
            </p:nvSpPr>
            <p:spPr>
              <a:xfrm flipV="1">
                <a:off x="436732" y="-1"/>
                <a:ext cx="1" cy="39481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69" name="Lijn"/>
              <p:cNvSpPr/>
              <p:nvPr/>
            </p:nvSpPr>
            <p:spPr>
              <a:xfrm flipH="1" flipV="1">
                <a:off x="-1" y="9129"/>
                <a:ext cx="434912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70" name="Lijn"/>
              <p:cNvSpPr/>
              <p:nvPr/>
            </p:nvSpPr>
            <p:spPr>
              <a:xfrm flipH="1" flipV="1">
                <a:off x="-1" y="108235"/>
                <a:ext cx="434912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71" name="Lijn"/>
              <p:cNvSpPr/>
              <p:nvPr/>
            </p:nvSpPr>
            <p:spPr>
              <a:xfrm flipH="1" flipV="1">
                <a:off x="-1" y="197407"/>
                <a:ext cx="434912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72" name="Lijn"/>
              <p:cNvSpPr/>
              <p:nvPr/>
            </p:nvSpPr>
            <p:spPr>
              <a:xfrm flipH="1" flipV="1">
                <a:off x="-1" y="296588"/>
                <a:ext cx="434912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73" name="Lijn"/>
              <p:cNvSpPr/>
              <p:nvPr/>
            </p:nvSpPr>
            <p:spPr>
              <a:xfrm flipH="1" flipV="1">
                <a:off x="-1" y="395769"/>
                <a:ext cx="434912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385" name="Groepeer"/>
            <p:cNvGrpSpPr/>
            <p:nvPr/>
          </p:nvGrpSpPr>
          <p:grpSpPr>
            <a:xfrm>
              <a:off x="2096581" y="345133"/>
              <a:ext cx="436734" cy="395770"/>
              <a:chOff x="0" y="0"/>
              <a:chExt cx="436732" cy="395769"/>
            </a:xfrm>
          </p:grpSpPr>
          <p:sp>
            <p:nvSpPr>
              <p:cNvPr id="375" name="Rechthoek"/>
              <p:cNvSpPr/>
              <p:nvPr/>
            </p:nvSpPr>
            <p:spPr>
              <a:xfrm>
                <a:off x="0" y="1022"/>
                <a:ext cx="436733" cy="392770"/>
              </a:xfrm>
              <a:prstGeom prst="rect">
                <a:avLst/>
              </a:prstGeom>
              <a:solidFill>
                <a:srgbClr val="D5D5D5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76" name="Lijn"/>
              <p:cNvSpPr/>
              <p:nvPr/>
            </p:nvSpPr>
            <p:spPr>
              <a:xfrm flipV="1">
                <a:off x="13750" y="-1"/>
                <a:ext cx="1" cy="39481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77" name="Lijn"/>
              <p:cNvSpPr/>
              <p:nvPr/>
            </p:nvSpPr>
            <p:spPr>
              <a:xfrm flipV="1">
                <a:off x="153400" y="-1"/>
                <a:ext cx="1" cy="39481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78" name="Lijn"/>
              <p:cNvSpPr/>
              <p:nvPr/>
            </p:nvSpPr>
            <p:spPr>
              <a:xfrm flipV="1">
                <a:off x="293050" y="-1"/>
                <a:ext cx="1" cy="39481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79" name="Lijn"/>
              <p:cNvSpPr/>
              <p:nvPr/>
            </p:nvSpPr>
            <p:spPr>
              <a:xfrm flipV="1">
                <a:off x="436732" y="-1"/>
                <a:ext cx="1" cy="39481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80" name="Lijn"/>
              <p:cNvSpPr/>
              <p:nvPr/>
            </p:nvSpPr>
            <p:spPr>
              <a:xfrm flipH="1" flipV="1">
                <a:off x="-1" y="9129"/>
                <a:ext cx="434912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81" name="Lijn"/>
              <p:cNvSpPr/>
              <p:nvPr/>
            </p:nvSpPr>
            <p:spPr>
              <a:xfrm flipH="1" flipV="1">
                <a:off x="-1" y="108235"/>
                <a:ext cx="434912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82" name="Lijn"/>
              <p:cNvSpPr/>
              <p:nvPr/>
            </p:nvSpPr>
            <p:spPr>
              <a:xfrm flipH="1" flipV="1">
                <a:off x="-1" y="197407"/>
                <a:ext cx="434912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83" name="Lijn"/>
              <p:cNvSpPr/>
              <p:nvPr/>
            </p:nvSpPr>
            <p:spPr>
              <a:xfrm flipH="1" flipV="1">
                <a:off x="-1" y="296588"/>
                <a:ext cx="434912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84" name="Lijn"/>
              <p:cNvSpPr/>
              <p:nvPr/>
            </p:nvSpPr>
            <p:spPr>
              <a:xfrm flipH="1" flipV="1">
                <a:off x="-1" y="395769"/>
                <a:ext cx="434912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398" name="client"/>
          <p:cNvGrpSpPr/>
          <p:nvPr/>
        </p:nvGrpSpPr>
        <p:grpSpPr>
          <a:xfrm>
            <a:off x="461045" y="1465913"/>
            <a:ext cx="2878553" cy="4056834"/>
            <a:chOff x="0" y="3169"/>
            <a:chExt cx="2878551" cy="4056833"/>
          </a:xfrm>
        </p:grpSpPr>
        <p:sp>
          <p:nvSpPr>
            <p:cNvPr id="387" name="Rechthoek"/>
            <p:cNvSpPr/>
            <p:nvPr/>
          </p:nvSpPr>
          <p:spPr>
            <a:xfrm>
              <a:off x="0" y="205834"/>
              <a:ext cx="2878552" cy="3854169"/>
            </a:xfrm>
            <a:prstGeom prst="rect">
              <a:avLst/>
            </a:prstGeom>
            <a:noFill/>
            <a:ln w="76200" cap="flat">
              <a:solidFill>
                <a:schemeClr val="accent6">
                  <a:satOff val="-20754"/>
                  <a:lumOff val="-16738"/>
                </a:schemeClr>
              </a:solidFill>
              <a:prstDash val="solid"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056639">
                <a:defRPr sz="4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396" name="browser"/>
            <p:cNvGrpSpPr/>
            <p:nvPr/>
          </p:nvGrpSpPr>
          <p:grpSpPr>
            <a:xfrm>
              <a:off x="327535" y="551609"/>
              <a:ext cx="2223482" cy="1363818"/>
              <a:chOff x="0" y="0"/>
              <a:chExt cx="2223480" cy="1363816"/>
            </a:xfrm>
          </p:grpSpPr>
          <p:sp>
            <p:nvSpPr>
              <p:cNvPr id="388" name="Rechthoek"/>
              <p:cNvSpPr/>
              <p:nvPr/>
            </p:nvSpPr>
            <p:spPr>
              <a:xfrm>
                <a:off x="0" y="0"/>
                <a:ext cx="2223481" cy="1363817"/>
              </a:xfrm>
              <a:prstGeom prst="rect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056639">
                  <a:defRPr sz="4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89" name="Afrika wereldbol"/>
              <p:cNvSpPr/>
              <p:nvPr/>
            </p:nvSpPr>
            <p:spPr>
              <a:xfrm>
                <a:off x="103087" y="45109"/>
                <a:ext cx="444867" cy="4448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9408"/>
                      <a:pt x="21326" y="8082"/>
                      <a:pt x="20844" y="6859"/>
                    </a:cubicBezTo>
                    <a:cubicBezTo>
                      <a:pt x="19265" y="2850"/>
                      <a:pt x="15363" y="0"/>
                      <a:pt x="10800" y="0"/>
                    </a:cubicBezTo>
                    <a:close/>
                    <a:moveTo>
                      <a:pt x="10800" y="54"/>
                    </a:moveTo>
                    <a:cubicBezTo>
                      <a:pt x="11360" y="54"/>
                      <a:pt x="11907" y="110"/>
                      <a:pt x="12445" y="194"/>
                    </a:cubicBezTo>
                    <a:lnTo>
                      <a:pt x="12502" y="207"/>
                    </a:lnTo>
                    <a:lnTo>
                      <a:pt x="12552" y="214"/>
                    </a:lnTo>
                    <a:lnTo>
                      <a:pt x="12687" y="237"/>
                    </a:lnTo>
                    <a:lnTo>
                      <a:pt x="12773" y="251"/>
                    </a:lnTo>
                    <a:lnTo>
                      <a:pt x="12852" y="261"/>
                    </a:lnTo>
                    <a:lnTo>
                      <a:pt x="12849" y="256"/>
                    </a:lnTo>
                    <a:lnTo>
                      <a:pt x="12741" y="236"/>
                    </a:lnTo>
                    <a:cubicBezTo>
                      <a:pt x="12757" y="239"/>
                      <a:pt x="12774" y="239"/>
                      <a:pt x="12790" y="242"/>
                    </a:cubicBezTo>
                    <a:lnTo>
                      <a:pt x="12796" y="244"/>
                    </a:lnTo>
                    <a:lnTo>
                      <a:pt x="12849" y="256"/>
                    </a:lnTo>
                    <a:lnTo>
                      <a:pt x="13017" y="293"/>
                    </a:lnTo>
                    <a:lnTo>
                      <a:pt x="12993" y="281"/>
                    </a:lnTo>
                    <a:cubicBezTo>
                      <a:pt x="13089" y="301"/>
                      <a:pt x="13181" y="331"/>
                      <a:pt x="13276" y="353"/>
                    </a:cubicBezTo>
                    <a:lnTo>
                      <a:pt x="13278" y="353"/>
                    </a:lnTo>
                    <a:lnTo>
                      <a:pt x="13343" y="379"/>
                    </a:lnTo>
                    <a:lnTo>
                      <a:pt x="13293" y="369"/>
                    </a:lnTo>
                    <a:lnTo>
                      <a:pt x="13271" y="372"/>
                    </a:lnTo>
                    <a:lnTo>
                      <a:pt x="13313" y="385"/>
                    </a:lnTo>
                    <a:lnTo>
                      <a:pt x="13291" y="391"/>
                    </a:lnTo>
                    <a:lnTo>
                      <a:pt x="13322" y="407"/>
                    </a:lnTo>
                    <a:lnTo>
                      <a:pt x="13207" y="377"/>
                    </a:lnTo>
                    <a:lnTo>
                      <a:pt x="13150" y="369"/>
                    </a:lnTo>
                    <a:lnTo>
                      <a:pt x="13103" y="370"/>
                    </a:lnTo>
                    <a:lnTo>
                      <a:pt x="13101" y="396"/>
                    </a:lnTo>
                    <a:lnTo>
                      <a:pt x="13237" y="431"/>
                    </a:lnTo>
                    <a:lnTo>
                      <a:pt x="13322" y="429"/>
                    </a:lnTo>
                    <a:lnTo>
                      <a:pt x="13370" y="438"/>
                    </a:lnTo>
                    <a:lnTo>
                      <a:pt x="13399" y="448"/>
                    </a:lnTo>
                    <a:lnTo>
                      <a:pt x="13502" y="475"/>
                    </a:lnTo>
                    <a:lnTo>
                      <a:pt x="13471" y="481"/>
                    </a:lnTo>
                    <a:lnTo>
                      <a:pt x="13458" y="481"/>
                    </a:lnTo>
                    <a:lnTo>
                      <a:pt x="13446" y="480"/>
                    </a:lnTo>
                    <a:lnTo>
                      <a:pt x="13448" y="481"/>
                    </a:lnTo>
                    <a:lnTo>
                      <a:pt x="13402" y="480"/>
                    </a:lnTo>
                    <a:lnTo>
                      <a:pt x="13386" y="490"/>
                    </a:lnTo>
                    <a:lnTo>
                      <a:pt x="13550" y="549"/>
                    </a:lnTo>
                    <a:lnTo>
                      <a:pt x="13561" y="552"/>
                    </a:lnTo>
                    <a:lnTo>
                      <a:pt x="13646" y="534"/>
                    </a:lnTo>
                    <a:lnTo>
                      <a:pt x="13749" y="559"/>
                    </a:lnTo>
                    <a:lnTo>
                      <a:pt x="13880" y="613"/>
                    </a:lnTo>
                    <a:lnTo>
                      <a:pt x="13901" y="604"/>
                    </a:lnTo>
                    <a:lnTo>
                      <a:pt x="13965" y="621"/>
                    </a:lnTo>
                    <a:lnTo>
                      <a:pt x="13960" y="603"/>
                    </a:lnTo>
                    <a:lnTo>
                      <a:pt x="14042" y="619"/>
                    </a:lnTo>
                    <a:lnTo>
                      <a:pt x="14000" y="593"/>
                    </a:lnTo>
                    <a:lnTo>
                      <a:pt x="14195" y="655"/>
                    </a:lnTo>
                    <a:lnTo>
                      <a:pt x="14155" y="631"/>
                    </a:lnTo>
                    <a:lnTo>
                      <a:pt x="14040" y="584"/>
                    </a:lnTo>
                    <a:lnTo>
                      <a:pt x="13960" y="559"/>
                    </a:lnTo>
                    <a:lnTo>
                      <a:pt x="13855" y="524"/>
                    </a:lnTo>
                    <a:lnTo>
                      <a:pt x="13786" y="495"/>
                    </a:lnTo>
                    <a:lnTo>
                      <a:pt x="13806" y="495"/>
                    </a:lnTo>
                    <a:lnTo>
                      <a:pt x="13801" y="490"/>
                    </a:lnTo>
                    <a:cubicBezTo>
                      <a:pt x="13818" y="495"/>
                      <a:pt x="13836" y="498"/>
                      <a:pt x="13853" y="503"/>
                    </a:cubicBezTo>
                    <a:lnTo>
                      <a:pt x="13934" y="527"/>
                    </a:lnTo>
                    <a:lnTo>
                      <a:pt x="13936" y="524"/>
                    </a:lnTo>
                    <a:cubicBezTo>
                      <a:pt x="15954" y="1141"/>
                      <a:pt x="17719" y="2338"/>
                      <a:pt x="19041" y="3919"/>
                    </a:cubicBezTo>
                    <a:lnTo>
                      <a:pt x="18937" y="3819"/>
                    </a:lnTo>
                    <a:lnTo>
                      <a:pt x="18876" y="3769"/>
                    </a:lnTo>
                    <a:lnTo>
                      <a:pt x="18929" y="3843"/>
                    </a:lnTo>
                    <a:lnTo>
                      <a:pt x="19026" y="3939"/>
                    </a:lnTo>
                    <a:lnTo>
                      <a:pt x="19068" y="3996"/>
                    </a:lnTo>
                    <a:lnTo>
                      <a:pt x="19132" y="4063"/>
                    </a:lnTo>
                    <a:lnTo>
                      <a:pt x="19078" y="4023"/>
                    </a:lnTo>
                    <a:lnTo>
                      <a:pt x="19004" y="3956"/>
                    </a:lnTo>
                    <a:lnTo>
                      <a:pt x="18934" y="3914"/>
                    </a:lnTo>
                    <a:lnTo>
                      <a:pt x="18952" y="3952"/>
                    </a:lnTo>
                    <a:lnTo>
                      <a:pt x="18947" y="3968"/>
                    </a:lnTo>
                    <a:lnTo>
                      <a:pt x="18964" y="3993"/>
                    </a:lnTo>
                    <a:lnTo>
                      <a:pt x="19035" y="4070"/>
                    </a:lnTo>
                    <a:lnTo>
                      <a:pt x="19051" y="4097"/>
                    </a:lnTo>
                    <a:lnTo>
                      <a:pt x="19073" y="4114"/>
                    </a:lnTo>
                    <a:lnTo>
                      <a:pt x="19131" y="4180"/>
                    </a:lnTo>
                    <a:lnTo>
                      <a:pt x="19141" y="4203"/>
                    </a:lnTo>
                    <a:lnTo>
                      <a:pt x="19144" y="4217"/>
                    </a:lnTo>
                    <a:lnTo>
                      <a:pt x="19163" y="4244"/>
                    </a:lnTo>
                    <a:lnTo>
                      <a:pt x="19144" y="4232"/>
                    </a:lnTo>
                    <a:lnTo>
                      <a:pt x="19119" y="4205"/>
                    </a:lnTo>
                    <a:lnTo>
                      <a:pt x="19126" y="4232"/>
                    </a:lnTo>
                    <a:lnTo>
                      <a:pt x="19196" y="4360"/>
                    </a:lnTo>
                    <a:lnTo>
                      <a:pt x="19240" y="4385"/>
                    </a:lnTo>
                    <a:lnTo>
                      <a:pt x="19336" y="4543"/>
                    </a:lnTo>
                    <a:lnTo>
                      <a:pt x="19422" y="4658"/>
                    </a:lnTo>
                    <a:lnTo>
                      <a:pt x="19474" y="4742"/>
                    </a:lnTo>
                    <a:lnTo>
                      <a:pt x="19432" y="4728"/>
                    </a:lnTo>
                    <a:lnTo>
                      <a:pt x="19358" y="4664"/>
                    </a:lnTo>
                    <a:lnTo>
                      <a:pt x="19301" y="4634"/>
                    </a:lnTo>
                    <a:lnTo>
                      <a:pt x="19227" y="4550"/>
                    </a:lnTo>
                    <a:lnTo>
                      <a:pt x="19105" y="4377"/>
                    </a:lnTo>
                    <a:lnTo>
                      <a:pt x="19045" y="4279"/>
                    </a:lnTo>
                    <a:lnTo>
                      <a:pt x="18949" y="4106"/>
                    </a:lnTo>
                    <a:lnTo>
                      <a:pt x="18920" y="4042"/>
                    </a:lnTo>
                    <a:lnTo>
                      <a:pt x="18917" y="4018"/>
                    </a:lnTo>
                    <a:lnTo>
                      <a:pt x="18900" y="4001"/>
                    </a:lnTo>
                    <a:lnTo>
                      <a:pt x="18848" y="3939"/>
                    </a:lnTo>
                    <a:lnTo>
                      <a:pt x="18801" y="3900"/>
                    </a:lnTo>
                    <a:lnTo>
                      <a:pt x="18757" y="3877"/>
                    </a:lnTo>
                    <a:lnTo>
                      <a:pt x="18706" y="3835"/>
                    </a:lnTo>
                    <a:lnTo>
                      <a:pt x="18679" y="3809"/>
                    </a:lnTo>
                    <a:lnTo>
                      <a:pt x="18632" y="3777"/>
                    </a:lnTo>
                    <a:lnTo>
                      <a:pt x="18550" y="3676"/>
                    </a:lnTo>
                    <a:lnTo>
                      <a:pt x="18496" y="3629"/>
                    </a:lnTo>
                    <a:lnTo>
                      <a:pt x="18437" y="3582"/>
                    </a:lnTo>
                    <a:lnTo>
                      <a:pt x="18429" y="3590"/>
                    </a:lnTo>
                    <a:lnTo>
                      <a:pt x="18382" y="3543"/>
                    </a:lnTo>
                    <a:lnTo>
                      <a:pt x="18235" y="3442"/>
                    </a:lnTo>
                    <a:lnTo>
                      <a:pt x="18264" y="3510"/>
                    </a:lnTo>
                    <a:lnTo>
                      <a:pt x="18232" y="3508"/>
                    </a:lnTo>
                    <a:lnTo>
                      <a:pt x="18095" y="3427"/>
                    </a:lnTo>
                    <a:lnTo>
                      <a:pt x="17991" y="3348"/>
                    </a:lnTo>
                    <a:lnTo>
                      <a:pt x="17781" y="3193"/>
                    </a:lnTo>
                    <a:lnTo>
                      <a:pt x="17563" y="3040"/>
                    </a:lnTo>
                    <a:lnTo>
                      <a:pt x="17461" y="2951"/>
                    </a:lnTo>
                    <a:lnTo>
                      <a:pt x="17195" y="2769"/>
                    </a:lnTo>
                    <a:lnTo>
                      <a:pt x="16968" y="2572"/>
                    </a:lnTo>
                    <a:lnTo>
                      <a:pt x="16809" y="2429"/>
                    </a:lnTo>
                    <a:lnTo>
                      <a:pt x="16636" y="2313"/>
                    </a:lnTo>
                    <a:lnTo>
                      <a:pt x="16527" y="2217"/>
                    </a:lnTo>
                    <a:lnTo>
                      <a:pt x="16452" y="2094"/>
                    </a:lnTo>
                    <a:lnTo>
                      <a:pt x="16498" y="2087"/>
                    </a:lnTo>
                    <a:lnTo>
                      <a:pt x="16597" y="2141"/>
                    </a:lnTo>
                    <a:lnTo>
                      <a:pt x="16612" y="2118"/>
                    </a:lnTo>
                    <a:lnTo>
                      <a:pt x="16547" y="2049"/>
                    </a:lnTo>
                    <a:lnTo>
                      <a:pt x="16596" y="2035"/>
                    </a:lnTo>
                    <a:lnTo>
                      <a:pt x="16096" y="1786"/>
                    </a:lnTo>
                    <a:lnTo>
                      <a:pt x="15670" y="1592"/>
                    </a:lnTo>
                    <a:lnTo>
                      <a:pt x="15466" y="1564"/>
                    </a:lnTo>
                    <a:lnTo>
                      <a:pt x="15323" y="1581"/>
                    </a:lnTo>
                    <a:lnTo>
                      <a:pt x="15188" y="1533"/>
                    </a:lnTo>
                    <a:lnTo>
                      <a:pt x="15118" y="1547"/>
                    </a:lnTo>
                    <a:lnTo>
                      <a:pt x="15214" y="1618"/>
                    </a:lnTo>
                    <a:lnTo>
                      <a:pt x="15106" y="1608"/>
                    </a:lnTo>
                    <a:lnTo>
                      <a:pt x="14932" y="1582"/>
                    </a:lnTo>
                    <a:lnTo>
                      <a:pt x="14911" y="1523"/>
                    </a:lnTo>
                    <a:lnTo>
                      <a:pt x="14552" y="1369"/>
                    </a:lnTo>
                    <a:lnTo>
                      <a:pt x="14348" y="1338"/>
                    </a:lnTo>
                    <a:lnTo>
                      <a:pt x="14433" y="1449"/>
                    </a:lnTo>
                    <a:lnTo>
                      <a:pt x="14140" y="1350"/>
                    </a:lnTo>
                    <a:lnTo>
                      <a:pt x="14012" y="1278"/>
                    </a:lnTo>
                    <a:lnTo>
                      <a:pt x="13921" y="1269"/>
                    </a:lnTo>
                    <a:lnTo>
                      <a:pt x="14123" y="1395"/>
                    </a:lnTo>
                    <a:lnTo>
                      <a:pt x="14335" y="1468"/>
                    </a:lnTo>
                    <a:lnTo>
                      <a:pt x="14567" y="1565"/>
                    </a:lnTo>
                    <a:lnTo>
                      <a:pt x="14833" y="1688"/>
                    </a:lnTo>
                    <a:lnTo>
                      <a:pt x="14968" y="1710"/>
                    </a:lnTo>
                    <a:lnTo>
                      <a:pt x="15025" y="1757"/>
                    </a:lnTo>
                    <a:lnTo>
                      <a:pt x="15153" y="1820"/>
                    </a:lnTo>
                    <a:lnTo>
                      <a:pt x="15347" y="1964"/>
                    </a:lnTo>
                    <a:lnTo>
                      <a:pt x="15555" y="2208"/>
                    </a:lnTo>
                    <a:lnTo>
                      <a:pt x="15680" y="2377"/>
                    </a:lnTo>
                    <a:lnTo>
                      <a:pt x="15722" y="2458"/>
                    </a:lnTo>
                    <a:lnTo>
                      <a:pt x="15506" y="2348"/>
                    </a:lnTo>
                    <a:lnTo>
                      <a:pt x="15375" y="2232"/>
                    </a:lnTo>
                    <a:lnTo>
                      <a:pt x="15229" y="2203"/>
                    </a:lnTo>
                    <a:lnTo>
                      <a:pt x="15082" y="2077"/>
                    </a:lnTo>
                    <a:lnTo>
                      <a:pt x="14887" y="2022"/>
                    </a:lnTo>
                    <a:lnTo>
                      <a:pt x="14877" y="1975"/>
                    </a:lnTo>
                    <a:lnTo>
                      <a:pt x="14757" y="1887"/>
                    </a:lnTo>
                    <a:lnTo>
                      <a:pt x="14680" y="1882"/>
                    </a:lnTo>
                    <a:lnTo>
                      <a:pt x="14522" y="1732"/>
                    </a:lnTo>
                    <a:lnTo>
                      <a:pt x="14586" y="1710"/>
                    </a:lnTo>
                    <a:lnTo>
                      <a:pt x="14547" y="1670"/>
                    </a:lnTo>
                    <a:lnTo>
                      <a:pt x="14357" y="1576"/>
                    </a:lnTo>
                    <a:lnTo>
                      <a:pt x="14264" y="1513"/>
                    </a:lnTo>
                    <a:lnTo>
                      <a:pt x="14180" y="1525"/>
                    </a:lnTo>
                    <a:lnTo>
                      <a:pt x="14066" y="1485"/>
                    </a:lnTo>
                    <a:lnTo>
                      <a:pt x="14067" y="1520"/>
                    </a:lnTo>
                    <a:lnTo>
                      <a:pt x="13795" y="1446"/>
                    </a:lnTo>
                    <a:lnTo>
                      <a:pt x="13744" y="1512"/>
                    </a:lnTo>
                    <a:lnTo>
                      <a:pt x="13675" y="1470"/>
                    </a:lnTo>
                    <a:lnTo>
                      <a:pt x="13508" y="1412"/>
                    </a:lnTo>
                    <a:lnTo>
                      <a:pt x="13330" y="1348"/>
                    </a:lnTo>
                    <a:lnTo>
                      <a:pt x="13251" y="1338"/>
                    </a:lnTo>
                    <a:lnTo>
                      <a:pt x="12975" y="1273"/>
                    </a:lnTo>
                    <a:lnTo>
                      <a:pt x="12842" y="1291"/>
                    </a:lnTo>
                    <a:lnTo>
                      <a:pt x="12805" y="1268"/>
                    </a:lnTo>
                    <a:lnTo>
                      <a:pt x="12786" y="1232"/>
                    </a:lnTo>
                    <a:lnTo>
                      <a:pt x="12803" y="1209"/>
                    </a:lnTo>
                    <a:lnTo>
                      <a:pt x="12791" y="1140"/>
                    </a:lnTo>
                    <a:lnTo>
                      <a:pt x="12820" y="1098"/>
                    </a:lnTo>
                    <a:lnTo>
                      <a:pt x="12729" y="1103"/>
                    </a:lnTo>
                    <a:lnTo>
                      <a:pt x="12604" y="1067"/>
                    </a:lnTo>
                    <a:lnTo>
                      <a:pt x="12470" y="921"/>
                    </a:lnTo>
                    <a:lnTo>
                      <a:pt x="12438" y="911"/>
                    </a:lnTo>
                    <a:lnTo>
                      <a:pt x="12401" y="870"/>
                    </a:lnTo>
                    <a:lnTo>
                      <a:pt x="12421" y="869"/>
                    </a:lnTo>
                    <a:lnTo>
                      <a:pt x="12376" y="820"/>
                    </a:lnTo>
                    <a:lnTo>
                      <a:pt x="12199" y="800"/>
                    </a:lnTo>
                    <a:lnTo>
                      <a:pt x="12285" y="843"/>
                    </a:lnTo>
                    <a:lnTo>
                      <a:pt x="12290" y="887"/>
                    </a:lnTo>
                    <a:lnTo>
                      <a:pt x="12384" y="931"/>
                    </a:lnTo>
                    <a:lnTo>
                      <a:pt x="12386" y="981"/>
                    </a:lnTo>
                    <a:lnTo>
                      <a:pt x="12298" y="956"/>
                    </a:lnTo>
                    <a:lnTo>
                      <a:pt x="12229" y="951"/>
                    </a:lnTo>
                    <a:lnTo>
                      <a:pt x="12111" y="1027"/>
                    </a:lnTo>
                    <a:lnTo>
                      <a:pt x="12199" y="1084"/>
                    </a:lnTo>
                    <a:lnTo>
                      <a:pt x="12147" y="1104"/>
                    </a:lnTo>
                    <a:lnTo>
                      <a:pt x="11931" y="1054"/>
                    </a:lnTo>
                    <a:lnTo>
                      <a:pt x="11894" y="1082"/>
                    </a:lnTo>
                    <a:lnTo>
                      <a:pt x="11961" y="1119"/>
                    </a:lnTo>
                    <a:lnTo>
                      <a:pt x="11972" y="1158"/>
                    </a:lnTo>
                    <a:lnTo>
                      <a:pt x="11898" y="1138"/>
                    </a:lnTo>
                    <a:lnTo>
                      <a:pt x="11785" y="1113"/>
                    </a:lnTo>
                    <a:lnTo>
                      <a:pt x="11722" y="995"/>
                    </a:lnTo>
                    <a:lnTo>
                      <a:pt x="11576" y="939"/>
                    </a:lnTo>
                    <a:lnTo>
                      <a:pt x="11626" y="929"/>
                    </a:lnTo>
                    <a:lnTo>
                      <a:pt x="11985" y="986"/>
                    </a:lnTo>
                    <a:lnTo>
                      <a:pt x="12091" y="966"/>
                    </a:lnTo>
                    <a:lnTo>
                      <a:pt x="12143" y="927"/>
                    </a:lnTo>
                    <a:lnTo>
                      <a:pt x="12103" y="879"/>
                    </a:lnTo>
                    <a:lnTo>
                      <a:pt x="12025" y="845"/>
                    </a:lnTo>
                    <a:lnTo>
                      <a:pt x="11721" y="766"/>
                    </a:lnTo>
                    <a:lnTo>
                      <a:pt x="11532" y="751"/>
                    </a:lnTo>
                    <a:lnTo>
                      <a:pt x="11408" y="710"/>
                    </a:lnTo>
                    <a:lnTo>
                      <a:pt x="11350" y="734"/>
                    </a:lnTo>
                    <a:lnTo>
                      <a:pt x="11265" y="694"/>
                    </a:lnTo>
                    <a:lnTo>
                      <a:pt x="11340" y="677"/>
                    </a:lnTo>
                    <a:lnTo>
                      <a:pt x="11132" y="631"/>
                    </a:lnTo>
                    <a:lnTo>
                      <a:pt x="11026" y="643"/>
                    </a:lnTo>
                    <a:lnTo>
                      <a:pt x="10913" y="640"/>
                    </a:lnTo>
                    <a:lnTo>
                      <a:pt x="10820" y="692"/>
                    </a:lnTo>
                    <a:lnTo>
                      <a:pt x="10716" y="688"/>
                    </a:lnTo>
                    <a:lnTo>
                      <a:pt x="10571" y="717"/>
                    </a:lnTo>
                    <a:lnTo>
                      <a:pt x="10367" y="801"/>
                    </a:lnTo>
                    <a:lnTo>
                      <a:pt x="10233" y="853"/>
                    </a:lnTo>
                    <a:lnTo>
                      <a:pt x="10002" y="997"/>
                    </a:lnTo>
                    <a:lnTo>
                      <a:pt x="9814" y="1106"/>
                    </a:lnTo>
                    <a:lnTo>
                      <a:pt x="9613" y="1192"/>
                    </a:lnTo>
                    <a:lnTo>
                      <a:pt x="9357" y="1264"/>
                    </a:lnTo>
                    <a:lnTo>
                      <a:pt x="9250" y="1320"/>
                    </a:lnTo>
                    <a:lnTo>
                      <a:pt x="9160" y="1532"/>
                    </a:lnTo>
                    <a:lnTo>
                      <a:pt x="9140" y="1636"/>
                    </a:lnTo>
                    <a:lnTo>
                      <a:pt x="9248" y="1687"/>
                    </a:lnTo>
                    <a:lnTo>
                      <a:pt x="9386" y="1663"/>
                    </a:lnTo>
                    <a:lnTo>
                      <a:pt x="9617" y="1550"/>
                    </a:lnTo>
                    <a:lnTo>
                      <a:pt x="9659" y="1609"/>
                    </a:lnTo>
                    <a:lnTo>
                      <a:pt x="9687" y="1751"/>
                    </a:lnTo>
                    <a:lnTo>
                      <a:pt x="9740" y="1867"/>
                    </a:lnTo>
                    <a:lnTo>
                      <a:pt x="9746" y="1966"/>
                    </a:lnTo>
                    <a:lnTo>
                      <a:pt x="9869" y="1961"/>
                    </a:lnTo>
                    <a:lnTo>
                      <a:pt x="9948" y="1877"/>
                    </a:lnTo>
                    <a:lnTo>
                      <a:pt x="10071" y="1887"/>
                    </a:lnTo>
                    <a:lnTo>
                      <a:pt x="10149" y="1791"/>
                    </a:lnTo>
                    <a:lnTo>
                      <a:pt x="10216" y="1623"/>
                    </a:lnTo>
                    <a:lnTo>
                      <a:pt x="10320" y="1599"/>
                    </a:lnTo>
                    <a:lnTo>
                      <a:pt x="10423" y="1493"/>
                    </a:lnTo>
                    <a:lnTo>
                      <a:pt x="10340" y="1441"/>
                    </a:lnTo>
                    <a:lnTo>
                      <a:pt x="10288" y="1377"/>
                    </a:lnTo>
                    <a:lnTo>
                      <a:pt x="10374" y="1252"/>
                    </a:lnTo>
                    <a:lnTo>
                      <a:pt x="10549" y="1178"/>
                    </a:lnTo>
                    <a:lnTo>
                      <a:pt x="10686" y="1113"/>
                    </a:lnTo>
                    <a:lnTo>
                      <a:pt x="10675" y="1064"/>
                    </a:lnTo>
                    <a:lnTo>
                      <a:pt x="10755" y="1008"/>
                    </a:lnTo>
                    <a:lnTo>
                      <a:pt x="10888" y="986"/>
                    </a:lnTo>
                    <a:lnTo>
                      <a:pt x="10997" y="1023"/>
                    </a:lnTo>
                    <a:lnTo>
                      <a:pt x="11009" y="1057"/>
                    </a:lnTo>
                    <a:lnTo>
                      <a:pt x="10957" y="1074"/>
                    </a:lnTo>
                    <a:lnTo>
                      <a:pt x="10771" y="1161"/>
                    </a:lnTo>
                    <a:lnTo>
                      <a:pt x="10694" y="1214"/>
                    </a:lnTo>
                    <a:lnTo>
                      <a:pt x="10650" y="1264"/>
                    </a:lnTo>
                    <a:lnTo>
                      <a:pt x="10689" y="1343"/>
                    </a:lnTo>
                    <a:lnTo>
                      <a:pt x="10664" y="1432"/>
                    </a:lnTo>
                    <a:lnTo>
                      <a:pt x="10753" y="1463"/>
                    </a:lnTo>
                    <a:lnTo>
                      <a:pt x="10807" y="1515"/>
                    </a:lnTo>
                    <a:lnTo>
                      <a:pt x="10960" y="1495"/>
                    </a:lnTo>
                    <a:lnTo>
                      <a:pt x="11122" y="1461"/>
                    </a:lnTo>
                    <a:lnTo>
                      <a:pt x="11288" y="1453"/>
                    </a:lnTo>
                    <a:lnTo>
                      <a:pt x="11394" y="1498"/>
                    </a:lnTo>
                    <a:lnTo>
                      <a:pt x="11295" y="1550"/>
                    </a:lnTo>
                    <a:lnTo>
                      <a:pt x="11197" y="1552"/>
                    </a:lnTo>
                    <a:lnTo>
                      <a:pt x="11091" y="1537"/>
                    </a:lnTo>
                    <a:lnTo>
                      <a:pt x="10972" y="1550"/>
                    </a:lnTo>
                    <a:lnTo>
                      <a:pt x="10850" y="1577"/>
                    </a:lnTo>
                    <a:lnTo>
                      <a:pt x="10861" y="1633"/>
                    </a:lnTo>
                    <a:lnTo>
                      <a:pt x="10923" y="1668"/>
                    </a:lnTo>
                    <a:lnTo>
                      <a:pt x="10960" y="1656"/>
                    </a:lnTo>
                    <a:lnTo>
                      <a:pt x="10950" y="1715"/>
                    </a:lnTo>
                    <a:lnTo>
                      <a:pt x="10933" y="1793"/>
                    </a:lnTo>
                    <a:lnTo>
                      <a:pt x="10850" y="1794"/>
                    </a:lnTo>
                    <a:lnTo>
                      <a:pt x="10771" y="1719"/>
                    </a:lnTo>
                    <a:lnTo>
                      <a:pt x="10674" y="1752"/>
                    </a:lnTo>
                    <a:lnTo>
                      <a:pt x="10622" y="1818"/>
                    </a:lnTo>
                    <a:lnTo>
                      <a:pt x="10613" y="1895"/>
                    </a:lnTo>
                    <a:lnTo>
                      <a:pt x="10632" y="1985"/>
                    </a:lnTo>
                    <a:lnTo>
                      <a:pt x="10482" y="2020"/>
                    </a:lnTo>
                    <a:lnTo>
                      <a:pt x="10453" y="2067"/>
                    </a:lnTo>
                    <a:lnTo>
                      <a:pt x="10347" y="2067"/>
                    </a:lnTo>
                    <a:lnTo>
                      <a:pt x="10342" y="2040"/>
                    </a:lnTo>
                    <a:lnTo>
                      <a:pt x="10236" y="2022"/>
                    </a:lnTo>
                    <a:lnTo>
                      <a:pt x="10095" y="2059"/>
                    </a:lnTo>
                    <a:lnTo>
                      <a:pt x="9915" y="2109"/>
                    </a:lnTo>
                    <a:lnTo>
                      <a:pt x="9832" y="2141"/>
                    </a:lnTo>
                    <a:lnTo>
                      <a:pt x="9788" y="2106"/>
                    </a:lnTo>
                    <a:lnTo>
                      <a:pt x="9677" y="2064"/>
                    </a:lnTo>
                    <a:lnTo>
                      <a:pt x="9608" y="2092"/>
                    </a:lnTo>
                    <a:lnTo>
                      <a:pt x="9492" y="2114"/>
                    </a:lnTo>
                    <a:lnTo>
                      <a:pt x="9506" y="2076"/>
                    </a:lnTo>
                    <a:lnTo>
                      <a:pt x="9405" y="2049"/>
                    </a:lnTo>
                    <a:lnTo>
                      <a:pt x="9416" y="2006"/>
                    </a:lnTo>
                    <a:lnTo>
                      <a:pt x="9405" y="1954"/>
                    </a:lnTo>
                    <a:lnTo>
                      <a:pt x="9504" y="1879"/>
                    </a:lnTo>
                    <a:lnTo>
                      <a:pt x="9531" y="1890"/>
                    </a:lnTo>
                    <a:lnTo>
                      <a:pt x="9570" y="1852"/>
                    </a:lnTo>
                    <a:lnTo>
                      <a:pt x="9519" y="1835"/>
                    </a:lnTo>
                    <a:lnTo>
                      <a:pt x="9516" y="1806"/>
                    </a:lnTo>
                    <a:lnTo>
                      <a:pt x="9558" y="1773"/>
                    </a:lnTo>
                    <a:lnTo>
                      <a:pt x="9578" y="1720"/>
                    </a:lnTo>
                    <a:lnTo>
                      <a:pt x="9489" y="1749"/>
                    </a:lnTo>
                    <a:lnTo>
                      <a:pt x="9443" y="1778"/>
                    </a:lnTo>
                    <a:lnTo>
                      <a:pt x="9354" y="1784"/>
                    </a:lnTo>
                    <a:lnTo>
                      <a:pt x="9314" y="1815"/>
                    </a:lnTo>
                    <a:lnTo>
                      <a:pt x="9287" y="1843"/>
                    </a:lnTo>
                    <a:lnTo>
                      <a:pt x="9248" y="1949"/>
                    </a:lnTo>
                    <a:lnTo>
                      <a:pt x="9268" y="2010"/>
                    </a:lnTo>
                    <a:lnTo>
                      <a:pt x="9251" y="2070"/>
                    </a:lnTo>
                    <a:lnTo>
                      <a:pt x="9261" y="2113"/>
                    </a:lnTo>
                    <a:lnTo>
                      <a:pt x="9171" y="2166"/>
                    </a:lnTo>
                    <a:lnTo>
                      <a:pt x="9159" y="2143"/>
                    </a:lnTo>
                    <a:lnTo>
                      <a:pt x="9066" y="2148"/>
                    </a:lnTo>
                    <a:lnTo>
                      <a:pt x="9038" y="2171"/>
                    </a:lnTo>
                    <a:lnTo>
                      <a:pt x="8948" y="2170"/>
                    </a:lnTo>
                    <a:lnTo>
                      <a:pt x="8783" y="2215"/>
                    </a:lnTo>
                    <a:lnTo>
                      <a:pt x="8617" y="2385"/>
                    </a:lnTo>
                    <a:lnTo>
                      <a:pt x="8546" y="2417"/>
                    </a:lnTo>
                    <a:lnTo>
                      <a:pt x="8448" y="2441"/>
                    </a:lnTo>
                    <a:lnTo>
                      <a:pt x="8341" y="2464"/>
                    </a:lnTo>
                    <a:lnTo>
                      <a:pt x="8263" y="2562"/>
                    </a:lnTo>
                    <a:lnTo>
                      <a:pt x="7959" y="2656"/>
                    </a:lnTo>
                    <a:lnTo>
                      <a:pt x="7879" y="2604"/>
                    </a:lnTo>
                    <a:lnTo>
                      <a:pt x="7848" y="2744"/>
                    </a:lnTo>
                    <a:lnTo>
                      <a:pt x="7674" y="2712"/>
                    </a:lnTo>
                    <a:lnTo>
                      <a:pt x="7518" y="2739"/>
                    </a:lnTo>
                    <a:lnTo>
                      <a:pt x="7481" y="2830"/>
                    </a:lnTo>
                    <a:lnTo>
                      <a:pt x="7630" y="2878"/>
                    </a:lnTo>
                    <a:lnTo>
                      <a:pt x="7684" y="2942"/>
                    </a:lnTo>
                    <a:lnTo>
                      <a:pt x="7747" y="3079"/>
                    </a:lnTo>
                    <a:lnTo>
                      <a:pt x="7614" y="3343"/>
                    </a:lnTo>
                    <a:lnTo>
                      <a:pt x="7518" y="3424"/>
                    </a:lnTo>
                    <a:lnTo>
                      <a:pt x="7321" y="3419"/>
                    </a:lnTo>
                    <a:lnTo>
                      <a:pt x="7216" y="3427"/>
                    </a:lnTo>
                    <a:lnTo>
                      <a:pt x="7098" y="3404"/>
                    </a:lnTo>
                    <a:lnTo>
                      <a:pt x="6937" y="3404"/>
                    </a:lnTo>
                    <a:lnTo>
                      <a:pt x="6806" y="3380"/>
                    </a:lnTo>
                    <a:lnTo>
                      <a:pt x="6592" y="3478"/>
                    </a:lnTo>
                    <a:lnTo>
                      <a:pt x="6610" y="3538"/>
                    </a:lnTo>
                    <a:lnTo>
                      <a:pt x="6556" y="3638"/>
                    </a:lnTo>
                    <a:lnTo>
                      <a:pt x="6540" y="3685"/>
                    </a:lnTo>
                    <a:lnTo>
                      <a:pt x="6540" y="3735"/>
                    </a:lnTo>
                    <a:lnTo>
                      <a:pt x="6514" y="3794"/>
                    </a:lnTo>
                    <a:lnTo>
                      <a:pt x="6450" y="3880"/>
                    </a:lnTo>
                    <a:lnTo>
                      <a:pt x="6417" y="3939"/>
                    </a:lnTo>
                    <a:lnTo>
                      <a:pt x="6344" y="3991"/>
                    </a:lnTo>
                    <a:lnTo>
                      <a:pt x="6292" y="4087"/>
                    </a:lnTo>
                    <a:lnTo>
                      <a:pt x="6299" y="4143"/>
                    </a:lnTo>
                    <a:lnTo>
                      <a:pt x="6349" y="4156"/>
                    </a:lnTo>
                    <a:lnTo>
                      <a:pt x="6324" y="4247"/>
                    </a:lnTo>
                    <a:lnTo>
                      <a:pt x="6257" y="4363"/>
                    </a:lnTo>
                    <a:lnTo>
                      <a:pt x="6329" y="4346"/>
                    </a:lnTo>
                    <a:lnTo>
                      <a:pt x="6390" y="4368"/>
                    </a:lnTo>
                    <a:lnTo>
                      <a:pt x="6457" y="4329"/>
                    </a:lnTo>
                    <a:lnTo>
                      <a:pt x="6570" y="4353"/>
                    </a:lnTo>
                    <a:lnTo>
                      <a:pt x="6575" y="4439"/>
                    </a:lnTo>
                    <a:lnTo>
                      <a:pt x="6607" y="4489"/>
                    </a:lnTo>
                    <a:lnTo>
                      <a:pt x="6668" y="4503"/>
                    </a:lnTo>
                    <a:lnTo>
                      <a:pt x="6738" y="4446"/>
                    </a:lnTo>
                    <a:lnTo>
                      <a:pt x="6841" y="4392"/>
                    </a:lnTo>
                    <a:lnTo>
                      <a:pt x="6967" y="4395"/>
                    </a:lnTo>
                    <a:lnTo>
                      <a:pt x="7141" y="4393"/>
                    </a:lnTo>
                    <a:lnTo>
                      <a:pt x="7275" y="4277"/>
                    </a:lnTo>
                    <a:lnTo>
                      <a:pt x="7386" y="4249"/>
                    </a:lnTo>
                    <a:lnTo>
                      <a:pt x="7445" y="4151"/>
                    </a:lnTo>
                    <a:lnTo>
                      <a:pt x="7545" y="4087"/>
                    </a:lnTo>
                    <a:lnTo>
                      <a:pt x="7519" y="4003"/>
                    </a:lnTo>
                    <a:lnTo>
                      <a:pt x="7608" y="3885"/>
                    </a:lnTo>
                    <a:lnTo>
                      <a:pt x="7716" y="3806"/>
                    </a:lnTo>
                    <a:lnTo>
                      <a:pt x="7743" y="3759"/>
                    </a:lnTo>
                    <a:lnTo>
                      <a:pt x="7922" y="3728"/>
                    </a:lnTo>
                    <a:lnTo>
                      <a:pt x="8076" y="3636"/>
                    </a:lnTo>
                    <a:lnTo>
                      <a:pt x="8093" y="3555"/>
                    </a:lnTo>
                    <a:lnTo>
                      <a:pt x="8135" y="3471"/>
                    </a:lnTo>
                    <a:lnTo>
                      <a:pt x="8337" y="3427"/>
                    </a:lnTo>
                    <a:lnTo>
                      <a:pt x="8585" y="3464"/>
                    </a:lnTo>
                    <a:lnTo>
                      <a:pt x="8725" y="3387"/>
                    </a:lnTo>
                    <a:lnTo>
                      <a:pt x="8782" y="3377"/>
                    </a:lnTo>
                    <a:lnTo>
                      <a:pt x="8873" y="3314"/>
                    </a:lnTo>
                    <a:lnTo>
                      <a:pt x="8937" y="3296"/>
                    </a:lnTo>
                    <a:lnTo>
                      <a:pt x="9034" y="3341"/>
                    </a:lnTo>
                    <a:lnTo>
                      <a:pt x="9097" y="3356"/>
                    </a:lnTo>
                    <a:lnTo>
                      <a:pt x="9110" y="3491"/>
                    </a:lnTo>
                    <a:lnTo>
                      <a:pt x="9186" y="3570"/>
                    </a:lnTo>
                    <a:lnTo>
                      <a:pt x="9295" y="3661"/>
                    </a:lnTo>
                    <a:lnTo>
                      <a:pt x="9394" y="3725"/>
                    </a:lnTo>
                    <a:lnTo>
                      <a:pt x="9495" y="3734"/>
                    </a:lnTo>
                    <a:lnTo>
                      <a:pt x="9549" y="3791"/>
                    </a:lnTo>
                    <a:lnTo>
                      <a:pt x="9637" y="3818"/>
                    </a:lnTo>
                    <a:lnTo>
                      <a:pt x="9671" y="3878"/>
                    </a:lnTo>
                    <a:lnTo>
                      <a:pt x="9728" y="3897"/>
                    </a:lnTo>
                    <a:lnTo>
                      <a:pt x="9763" y="3969"/>
                    </a:lnTo>
                    <a:lnTo>
                      <a:pt x="9812" y="4053"/>
                    </a:lnTo>
                    <a:lnTo>
                      <a:pt x="9777" y="4084"/>
                    </a:lnTo>
                    <a:lnTo>
                      <a:pt x="9740" y="4163"/>
                    </a:lnTo>
                    <a:lnTo>
                      <a:pt x="9734" y="4208"/>
                    </a:lnTo>
                    <a:lnTo>
                      <a:pt x="9797" y="4196"/>
                    </a:lnTo>
                    <a:lnTo>
                      <a:pt x="9886" y="4070"/>
                    </a:lnTo>
                    <a:lnTo>
                      <a:pt x="9948" y="4062"/>
                    </a:lnTo>
                    <a:lnTo>
                      <a:pt x="9972" y="3986"/>
                    </a:lnTo>
                    <a:lnTo>
                      <a:pt x="9873" y="3932"/>
                    </a:lnTo>
                    <a:lnTo>
                      <a:pt x="9942" y="3840"/>
                    </a:lnTo>
                    <a:lnTo>
                      <a:pt x="10063" y="3863"/>
                    </a:lnTo>
                    <a:lnTo>
                      <a:pt x="10138" y="3930"/>
                    </a:lnTo>
                    <a:lnTo>
                      <a:pt x="10169" y="3880"/>
                    </a:lnTo>
                    <a:lnTo>
                      <a:pt x="10155" y="3853"/>
                    </a:lnTo>
                    <a:lnTo>
                      <a:pt x="10039" y="3779"/>
                    </a:lnTo>
                    <a:lnTo>
                      <a:pt x="9938" y="3735"/>
                    </a:lnTo>
                    <a:lnTo>
                      <a:pt x="9819" y="3685"/>
                    </a:lnTo>
                    <a:lnTo>
                      <a:pt x="9861" y="3656"/>
                    </a:lnTo>
                    <a:lnTo>
                      <a:pt x="9830" y="3626"/>
                    </a:lnTo>
                    <a:lnTo>
                      <a:pt x="9721" y="3626"/>
                    </a:lnTo>
                    <a:lnTo>
                      <a:pt x="9583" y="3515"/>
                    </a:lnTo>
                    <a:lnTo>
                      <a:pt x="9531" y="3402"/>
                    </a:lnTo>
                    <a:lnTo>
                      <a:pt x="9418" y="3333"/>
                    </a:lnTo>
                    <a:lnTo>
                      <a:pt x="9386" y="3266"/>
                    </a:lnTo>
                    <a:lnTo>
                      <a:pt x="9410" y="3227"/>
                    </a:lnTo>
                    <a:lnTo>
                      <a:pt x="9415" y="3161"/>
                    </a:lnTo>
                    <a:lnTo>
                      <a:pt x="9529" y="3114"/>
                    </a:lnTo>
                    <a:lnTo>
                      <a:pt x="9628" y="3134"/>
                    </a:lnTo>
                    <a:lnTo>
                      <a:pt x="9598" y="3146"/>
                    </a:lnTo>
                    <a:lnTo>
                      <a:pt x="9593" y="3148"/>
                    </a:lnTo>
                    <a:lnTo>
                      <a:pt x="9581" y="3193"/>
                    </a:lnTo>
                    <a:lnTo>
                      <a:pt x="9613" y="3239"/>
                    </a:lnTo>
                    <a:lnTo>
                      <a:pt x="9664" y="3181"/>
                    </a:lnTo>
                    <a:lnTo>
                      <a:pt x="9745" y="3202"/>
                    </a:lnTo>
                    <a:lnTo>
                      <a:pt x="9741" y="3247"/>
                    </a:lnTo>
                    <a:lnTo>
                      <a:pt x="9793" y="3303"/>
                    </a:lnTo>
                    <a:lnTo>
                      <a:pt x="9765" y="3313"/>
                    </a:lnTo>
                    <a:lnTo>
                      <a:pt x="9866" y="3412"/>
                    </a:lnTo>
                    <a:lnTo>
                      <a:pt x="9987" y="3452"/>
                    </a:lnTo>
                    <a:lnTo>
                      <a:pt x="10061" y="3503"/>
                    </a:lnTo>
                    <a:lnTo>
                      <a:pt x="10187" y="3553"/>
                    </a:lnTo>
                    <a:lnTo>
                      <a:pt x="10245" y="3580"/>
                    </a:lnTo>
                    <a:lnTo>
                      <a:pt x="10282" y="3626"/>
                    </a:lnTo>
                    <a:lnTo>
                      <a:pt x="10310" y="3638"/>
                    </a:lnTo>
                    <a:lnTo>
                      <a:pt x="10332" y="3659"/>
                    </a:lnTo>
                    <a:lnTo>
                      <a:pt x="10310" y="3703"/>
                    </a:lnTo>
                    <a:lnTo>
                      <a:pt x="10293" y="3799"/>
                    </a:lnTo>
                    <a:lnTo>
                      <a:pt x="10302" y="3868"/>
                    </a:lnTo>
                    <a:lnTo>
                      <a:pt x="10379" y="3915"/>
                    </a:lnTo>
                    <a:lnTo>
                      <a:pt x="10381" y="3947"/>
                    </a:lnTo>
                    <a:lnTo>
                      <a:pt x="10404" y="3957"/>
                    </a:lnTo>
                    <a:lnTo>
                      <a:pt x="10413" y="4000"/>
                    </a:lnTo>
                    <a:lnTo>
                      <a:pt x="10485" y="4082"/>
                    </a:lnTo>
                    <a:lnTo>
                      <a:pt x="10541" y="4149"/>
                    </a:lnTo>
                    <a:lnTo>
                      <a:pt x="10564" y="4247"/>
                    </a:lnTo>
                    <a:lnTo>
                      <a:pt x="10618" y="4366"/>
                    </a:lnTo>
                    <a:lnTo>
                      <a:pt x="10741" y="4432"/>
                    </a:lnTo>
                    <a:lnTo>
                      <a:pt x="10842" y="4430"/>
                    </a:lnTo>
                    <a:lnTo>
                      <a:pt x="10785" y="4297"/>
                    </a:lnTo>
                    <a:lnTo>
                      <a:pt x="10879" y="4282"/>
                    </a:lnTo>
                    <a:lnTo>
                      <a:pt x="10835" y="4207"/>
                    </a:lnTo>
                    <a:lnTo>
                      <a:pt x="10973" y="4247"/>
                    </a:lnTo>
                    <a:lnTo>
                      <a:pt x="10970" y="4163"/>
                    </a:lnTo>
                    <a:lnTo>
                      <a:pt x="10896" y="4121"/>
                    </a:lnTo>
                    <a:lnTo>
                      <a:pt x="10815" y="4052"/>
                    </a:lnTo>
                    <a:lnTo>
                      <a:pt x="10869" y="4021"/>
                    </a:lnTo>
                    <a:lnTo>
                      <a:pt x="10797" y="3952"/>
                    </a:lnTo>
                    <a:lnTo>
                      <a:pt x="10765" y="3867"/>
                    </a:lnTo>
                    <a:lnTo>
                      <a:pt x="10792" y="3836"/>
                    </a:lnTo>
                    <a:lnTo>
                      <a:pt x="10867" y="3910"/>
                    </a:lnTo>
                    <a:lnTo>
                      <a:pt x="10948" y="3910"/>
                    </a:lnTo>
                    <a:lnTo>
                      <a:pt x="11021" y="3887"/>
                    </a:lnTo>
                    <a:lnTo>
                      <a:pt x="10920" y="3806"/>
                    </a:lnTo>
                    <a:lnTo>
                      <a:pt x="11091" y="3769"/>
                    </a:lnTo>
                    <a:lnTo>
                      <a:pt x="11167" y="3782"/>
                    </a:lnTo>
                    <a:lnTo>
                      <a:pt x="11253" y="3787"/>
                    </a:lnTo>
                    <a:lnTo>
                      <a:pt x="11253" y="3816"/>
                    </a:lnTo>
                    <a:lnTo>
                      <a:pt x="11302" y="3882"/>
                    </a:lnTo>
                    <a:lnTo>
                      <a:pt x="11416" y="3806"/>
                    </a:lnTo>
                    <a:lnTo>
                      <a:pt x="11473" y="3762"/>
                    </a:lnTo>
                    <a:lnTo>
                      <a:pt x="11642" y="3754"/>
                    </a:lnTo>
                    <a:lnTo>
                      <a:pt x="11664" y="3718"/>
                    </a:lnTo>
                    <a:lnTo>
                      <a:pt x="11537" y="3675"/>
                    </a:lnTo>
                    <a:lnTo>
                      <a:pt x="11517" y="3621"/>
                    </a:lnTo>
                    <a:lnTo>
                      <a:pt x="11465" y="3542"/>
                    </a:lnTo>
                    <a:lnTo>
                      <a:pt x="11509" y="3442"/>
                    </a:lnTo>
                    <a:lnTo>
                      <a:pt x="11574" y="3387"/>
                    </a:lnTo>
                    <a:lnTo>
                      <a:pt x="11595" y="3224"/>
                    </a:lnTo>
                    <a:lnTo>
                      <a:pt x="11637" y="3237"/>
                    </a:lnTo>
                    <a:lnTo>
                      <a:pt x="11697" y="3208"/>
                    </a:lnTo>
                    <a:lnTo>
                      <a:pt x="11690" y="3173"/>
                    </a:lnTo>
                    <a:lnTo>
                      <a:pt x="11780" y="3077"/>
                    </a:lnTo>
                    <a:lnTo>
                      <a:pt x="11818" y="3005"/>
                    </a:lnTo>
                    <a:lnTo>
                      <a:pt x="11935" y="2990"/>
                    </a:lnTo>
                    <a:lnTo>
                      <a:pt x="11951" y="3038"/>
                    </a:lnTo>
                    <a:lnTo>
                      <a:pt x="12157" y="3070"/>
                    </a:lnTo>
                    <a:lnTo>
                      <a:pt x="12199" y="3101"/>
                    </a:lnTo>
                    <a:lnTo>
                      <a:pt x="12083" y="3144"/>
                    </a:lnTo>
                    <a:lnTo>
                      <a:pt x="12064" y="3170"/>
                    </a:lnTo>
                    <a:lnTo>
                      <a:pt x="12214" y="3208"/>
                    </a:lnTo>
                    <a:lnTo>
                      <a:pt x="12195" y="3271"/>
                    </a:lnTo>
                    <a:lnTo>
                      <a:pt x="12275" y="3298"/>
                    </a:lnTo>
                    <a:lnTo>
                      <a:pt x="12438" y="3220"/>
                    </a:lnTo>
                    <a:lnTo>
                      <a:pt x="12574" y="3198"/>
                    </a:lnTo>
                    <a:lnTo>
                      <a:pt x="12589" y="3151"/>
                    </a:lnTo>
                    <a:lnTo>
                      <a:pt x="12460" y="3158"/>
                    </a:lnTo>
                    <a:lnTo>
                      <a:pt x="12389" y="3126"/>
                    </a:lnTo>
                    <a:lnTo>
                      <a:pt x="12364" y="3045"/>
                    </a:lnTo>
                    <a:lnTo>
                      <a:pt x="12463" y="2998"/>
                    </a:lnTo>
                    <a:lnTo>
                      <a:pt x="12579" y="2991"/>
                    </a:lnTo>
                    <a:lnTo>
                      <a:pt x="12652" y="2949"/>
                    </a:lnTo>
                    <a:lnTo>
                      <a:pt x="12748" y="2939"/>
                    </a:lnTo>
                    <a:lnTo>
                      <a:pt x="12852" y="2919"/>
                    </a:lnTo>
                    <a:lnTo>
                      <a:pt x="12864" y="2946"/>
                    </a:lnTo>
                    <a:lnTo>
                      <a:pt x="12695" y="2998"/>
                    </a:lnTo>
                    <a:lnTo>
                      <a:pt x="12780" y="3050"/>
                    </a:lnTo>
                    <a:lnTo>
                      <a:pt x="12702" y="3160"/>
                    </a:lnTo>
                    <a:lnTo>
                      <a:pt x="12615" y="3180"/>
                    </a:lnTo>
                    <a:lnTo>
                      <a:pt x="12746" y="3259"/>
                    </a:lnTo>
                    <a:lnTo>
                      <a:pt x="12906" y="3309"/>
                    </a:lnTo>
                    <a:lnTo>
                      <a:pt x="13103" y="3424"/>
                    </a:lnTo>
                    <a:lnTo>
                      <a:pt x="13163" y="3466"/>
                    </a:lnTo>
                    <a:lnTo>
                      <a:pt x="13241" y="3481"/>
                    </a:lnTo>
                    <a:lnTo>
                      <a:pt x="13330" y="3532"/>
                    </a:lnTo>
                    <a:lnTo>
                      <a:pt x="13391" y="3626"/>
                    </a:lnTo>
                    <a:lnTo>
                      <a:pt x="13389" y="3686"/>
                    </a:lnTo>
                    <a:lnTo>
                      <a:pt x="13249" y="3760"/>
                    </a:lnTo>
                    <a:lnTo>
                      <a:pt x="13130" y="3747"/>
                    </a:lnTo>
                    <a:lnTo>
                      <a:pt x="12975" y="3769"/>
                    </a:lnTo>
                    <a:lnTo>
                      <a:pt x="12766" y="3715"/>
                    </a:lnTo>
                    <a:lnTo>
                      <a:pt x="12507" y="3616"/>
                    </a:lnTo>
                    <a:lnTo>
                      <a:pt x="12281" y="3619"/>
                    </a:lnTo>
                    <a:lnTo>
                      <a:pt x="12126" y="3658"/>
                    </a:lnTo>
                    <a:lnTo>
                      <a:pt x="11970" y="3749"/>
                    </a:lnTo>
                    <a:lnTo>
                      <a:pt x="11701" y="3730"/>
                    </a:lnTo>
                    <a:lnTo>
                      <a:pt x="11650" y="3838"/>
                    </a:lnTo>
                    <a:lnTo>
                      <a:pt x="11431" y="3845"/>
                    </a:lnTo>
                    <a:lnTo>
                      <a:pt x="11278" y="3981"/>
                    </a:lnTo>
                    <a:lnTo>
                      <a:pt x="11374" y="4052"/>
                    </a:lnTo>
                    <a:lnTo>
                      <a:pt x="11308" y="4164"/>
                    </a:lnTo>
                    <a:lnTo>
                      <a:pt x="11421" y="4247"/>
                    </a:lnTo>
                    <a:lnTo>
                      <a:pt x="11519" y="4395"/>
                    </a:lnTo>
                    <a:lnTo>
                      <a:pt x="11682" y="4393"/>
                    </a:lnTo>
                    <a:lnTo>
                      <a:pt x="11834" y="4474"/>
                    </a:lnTo>
                    <a:lnTo>
                      <a:pt x="11936" y="4456"/>
                    </a:lnTo>
                    <a:lnTo>
                      <a:pt x="11965" y="4393"/>
                    </a:lnTo>
                    <a:lnTo>
                      <a:pt x="12128" y="4398"/>
                    </a:lnTo>
                    <a:lnTo>
                      <a:pt x="12258" y="4479"/>
                    </a:lnTo>
                    <a:lnTo>
                      <a:pt x="12483" y="4462"/>
                    </a:lnTo>
                    <a:lnTo>
                      <a:pt x="12573" y="4375"/>
                    </a:lnTo>
                    <a:lnTo>
                      <a:pt x="12700" y="4410"/>
                    </a:lnTo>
                    <a:lnTo>
                      <a:pt x="12788" y="4397"/>
                    </a:lnTo>
                    <a:lnTo>
                      <a:pt x="12743" y="4454"/>
                    </a:lnTo>
                    <a:lnTo>
                      <a:pt x="12808" y="4523"/>
                    </a:lnTo>
                    <a:lnTo>
                      <a:pt x="12781" y="4585"/>
                    </a:lnTo>
                    <a:lnTo>
                      <a:pt x="12815" y="4703"/>
                    </a:lnTo>
                    <a:lnTo>
                      <a:pt x="12812" y="4708"/>
                    </a:lnTo>
                    <a:lnTo>
                      <a:pt x="12753" y="4818"/>
                    </a:lnTo>
                    <a:lnTo>
                      <a:pt x="12716" y="4944"/>
                    </a:lnTo>
                    <a:lnTo>
                      <a:pt x="12712" y="4946"/>
                    </a:lnTo>
                    <a:lnTo>
                      <a:pt x="12695" y="4986"/>
                    </a:lnTo>
                    <a:lnTo>
                      <a:pt x="12680" y="5105"/>
                    </a:lnTo>
                    <a:lnTo>
                      <a:pt x="12648" y="5179"/>
                    </a:lnTo>
                    <a:lnTo>
                      <a:pt x="12660" y="5188"/>
                    </a:lnTo>
                    <a:lnTo>
                      <a:pt x="12620" y="5242"/>
                    </a:lnTo>
                    <a:lnTo>
                      <a:pt x="12547" y="5282"/>
                    </a:lnTo>
                    <a:lnTo>
                      <a:pt x="12423" y="5272"/>
                    </a:lnTo>
                    <a:lnTo>
                      <a:pt x="12291" y="5235"/>
                    </a:lnTo>
                    <a:lnTo>
                      <a:pt x="12259" y="5287"/>
                    </a:lnTo>
                    <a:lnTo>
                      <a:pt x="12209" y="5208"/>
                    </a:lnTo>
                    <a:lnTo>
                      <a:pt x="12093" y="5188"/>
                    </a:lnTo>
                    <a:lnTo>
                      <a:pt x="11955" y="5201"/>
                    </a:lnTo>
                    <a:lnTo>
                      <a:pt x="11892" y="5247"/>
                    </a:lnTo>
                    <a:lnTo>
                      <a:pt x="11771" y="5297"/>
                    </a:lnTo>
                    <a:lnTo>
                      <a:pt x="11696" y="5272"/>
                    </a:lnTo>
                    <a:lnTo>
                      <a:pt x="11534" y="5225"/>
                    </a:lnTo>
                    <a:lnTo>
                      <a:pt x="11377" y="5183"/>
                    </a:lnTo>
                    <a:lnTo>
                      <a:pt x="11165" y="5185"/>
                    </a:lnTo>
                    <a:lnTo>
                      <a:pt x="11125" y="5132"/>
                    </a:lnTo>
                    <a:lnTo>
                      <a:pt x="10967" y="5114"/>
                    </a:lnTo>
                    <a:lnTo>
                      <a:pt x="10914" y="5087"/>
                    </a:lnTo>
                    <a:lnTo>
                      <a:pt x="10856" y="5087"/>
                    </a:lnTo>
                    <a:lnTo>
                      <a:pt x="10802" y="5016"/>
                    </a:lnTo>
                    <a:lnTo>
                      <a:pt x="10588" y="4983"/>
                    </a:lnTo>
                    <a:lnTo>
                      <a:pt x="10478" y="5004"/>
                    </a:lnTo>
                    <a:lnTo>
                      <a:pt x="10362" y="5078"/>
                    </a:lnTo>
                    <a:lnTo>
                      <a:pt x="10308" y="5156"/>
                    </a:lnTo>
                    <a:lnTo>
                      <a:pt x="10342" y="5279"/>
                    </a:lnTo>
                    <a:lnTo>
                      <a:pt x="10263" y="5353"/>
                    </a:lnTo>
                    <a:lnTo>
                      <a:pt x="10182" y="5395"/>
                    </a:lnTo>
                    <a:lnTo>
                      <a:pt x="10014" y="5314"/>
                    </a:lnTo>
                    <a:lnTo>
                      <a:pt x="9792" y="5247"/>
                    </a:lnTo>
                    <a:lnTo>
                      <a:pt x="9650" y="5217"/>
                    </a:lnTo>
                    <a:lnTo>
                      <a:pt x="9588" y="5075"/>
                    </a:lnTo>
                    <a:lnTo>
                      <a:pt x="9386" y="5004"/>
                    </a:lnTo>
                    <a:lnTo>
                      <a:pt x="9258" y="4977"/>
                    </a:lnTo>
                    <a:lnTo>
                      <a:pt x="9191" y="4991"/>
                    </a:lnTo>
                    <a:lnTo>
                      <a:pt x="9016" y="4937"/>
                    </a:lnTo>
                    <a:lnTo>
                      <a:pt x="8960" y="4912"/>
                    </a:lnTo>
                    <a:lnTo>
                      <a:pt x="8932" y="4838"/>
                    </a:lnTo>
                    <a:lnTo>
                      <a:pt x="8852" y="4836"/>
                    </a:lnTo>
                    <a:lnTo>
                      <a:pt x="8837" y="4750"/>
                    </a:lnTo>
                    <a:lnTo>
                      <a:pt x="8948" y="4673"/>
                    </a:lnTo>
                    <a:lnTo>
                      <a:pt x="8987" y="4542"/>
                    </a:lnTo>
                    <a:lnTo>
                      <a:pt x="8942" y="4503"/>
                    </a:lnTo>
                    <a:lnTo>
                      <a:pt x="8953" y="4434"/>
                    </a:lnTo>
                    <a:lnTo>
                      <a:pt x="9039" y="4360"/>
                    </a:lnTo>
                    <a:lnTo>
                      <a:pt x="9033" y="4331"/>
                    </a:lnTo>
                    <a:lnTo>
                      <a:pt x="8900" y="4387"/>
                    </a:lnTo>
                    <a:lnTo>
                      <a:pt x="8916" y="4311"/>
                    </a:lnTo>
                    <a:lnTo>
                      <a:pt x="8817" y="4292"/>
                    </a:lnTo>
                    <a:lnTo>
                      <a:pt x="8647" y="4353"/>
                    </a:lnTo>
                    <a:lnTo>
                      <a:pt x="8546" y="4361"/>
                    </a:lnTo>
                    <a:lnTo>
                      <a:pt x="8494" y="4326"/>
                    </a:lnTo>
                    <a:lnTo>
                      <a:pt x="8341" y="4328"/>
                    </a:lnTo>
                    <a:lnTo>
                      <a:pt x="8191" y="4387"/>
                    </a:lnTo>
                    <a:lnTo>
                      <a:pt x="8124" y="4365"/>
                    </a:lnTo>
                    <a:lnTo>
                      <a:pt x="7886" y="4377"/>
                    </a:lnTo>
                    <a:lnTo>
                      <a:pt x="7639" y="4403"/>
                    </a:lnTo>
                    <a:lnTo>
                      <a:pt x="7491" y="4449"/>
                    </a:lnTo>
                    <a:lnTo>
                      <a:pt x="7385" y="4513"/>
                    </a:lnTo>
                    <a:lnTo>
                      <a:pt x="7226" y="4538"/>
                    </a:lnTo>
                    <a:lnTo>
                      <a:pt x="7066" y="4622"/>
                    </a:lnTo>
                    <a:lnTo>
                      <a:pt x="7008" y="4621"/>
                    </a:lnTo>
                    <a:lnTo>
                      <a:pt x="6875" y="4587"/>
                    </a:lnTo>
                    <a:lnTo>
                      <a:pt x="6742" y="4597"/>
                    </a:lnTo>
                    <a:lnTo>
                      <a:pt x="6681" y="4533"/>
                    </a:lnTo>
                    <a:lnTo>
                      <a:pt x="6583" y="4531"/>
                    </a:lnTo>
                    <a:lnTo>
                      <a:pt x="6508" y="4626"/>
                    </a:lnTo>
                    <a:lnTo>
                      <a:pt x="6365" y="4786"/>
                    </a:lnTo>
                    <a:lnTo>
                      <a:pt x="6242" y="4850"/>
                    </a:lnTo>
                    <a:lnTo>
                      <a:pt x="6083" y="4920"/>
                    </a:lnTo>
                    <a:lnTo>
                      <a:pt x="5961" y="5026"/>
                    </a:lnTo>
                    <a:lnTo>
                      <a:pt x="5913" y="5110"/>
                    </a:lnTo>
                    <a:lnTo>
                      <a:pt x="5817" y="5249"/>
                    </a:lnTo>
                    <a:lnTo>
                      <a:pt x="5787" y="5449"/>
                    </a:lnTo>
                    <a:lnTo>
                      <a:pt x="5631" y="5585"/>
                    </a:lnTo>
                    <a:lnTo>
                      <a:pt x="5548" y="5629"/>
                    </a:lnTo>
                    <a:lnTo>
                      <a:pt x="5407" y="5740"/>
                    </a:lnTo>
                    <a:lnTo>
                      <a:pt x="5274" y="5759"/>
                    </a:lnTo>
                    <a:lnTo>
                      <a:pt x="5185" y="5824"/>
                    </a:lnTo>
                    <a:lnTo>
                      <a:pt x="5047" y="5994"/>
                    </a:lnTo>
                    <a:lnTo>
                      <a:pt x="4939" y="6056"/>
                    </a:lnTo>
                    <a:lnTo>
                      <a:pt x="4860" y="6161"/>
                    </a:lnTo>
                    <a:lnTo>
                      <a:pt x="4829" y="6250"/>
                    </a:lnTo>
                    <a:lnTo>
                      <a:pt x="4767" y="6349"/>
                    </a:lnTo>
                    <a:lnTo>
                      <a:pt x="4713" y="6376"/>
                    </a:lnTo>
                    <a:lnTo>
                      <a:pt x="4609" y="6486"/>
                    </a:lnTo>
                    <a:lnTo>
                      <a:pt x="4530" y="6607"/>
                    </a:lnTo>
                    <a:lnTo>
                      <a:pt x="4523" y="6664"/>
                    </a:lnTo>
                    <a:lnTo>
                      <a:pt x="4454" y="6755"/>
                    </a:lnTo>
                    <a:lnTo>
                      <a:pt x="4392" y="6802"/>
                    </a:lnTo>
                    <a:lnTo>
                      <a:pt x="4365" y="6883"/>
                    </a:lnTo>
                    <a:lnTo>
                      <a:pt x="4340" y="6957"/>
                    </a:lnTo>
                    <a:lnTo>
                      <a:pt x="4393" y="7033"/>
                    </a:lnTo>
                    <a:lnTo>
                      <a:pt x="4409" y="7115"/>
                    </a:lnTo>
                    <a:lnTo>
                      <a:pt x="4375" y="7203"/>
                    </a:lnTo>
                    <a:lnTo>
                      <a:pt x="4372" y="7290"/>
                    </a:lnTo>
                    <a:lnTo>
                      <a:pt x="4350" y="7465"/>
                    </a:lnTo>
                    <a:lnTo>
                      <a:pt x="4299" y="7634"/>
                    </a:lnTo>
                    <a:lnTo>
                      <a:pt x="4244" y="7723"/>
                    </a:lnTo>
                    <a:lnTo>
                      <a:pt x="4237" y="7819"/>
                    </a:lnTo>
                    <a:lnTo>
                      <a:pt x="4186" y="7911"/>
                    </a:lnTo>
                    <a:lnTo>
                      <a:pt x="4097" y="8038"/>
                    </a:lnTo>
                    <a:lnTo>
                      <a:pt x="4031" y="8071"/>
                    </a:lnTo>
                    <a:lnTo>
                      <a:pt x="4089" y="8137"/>
                    </a:lnTo>
                    <a:lnTo>
                      <a:pt x="4124" y="8278"/>
                    </a:lnTo>
                    <a:lnTo>
                      <a:pt x="4094" y="8358"/>
                    </a:lnTo>
                    <a:lnTo>
                      <a:pt x="4097" y="8499"/>
                    </a:lnTo>
                    <a:lnTo>
                      <a:pt x="4101" y="8538"/>
                    </a:lnTo>
                    <a:lnTo>
                      <a:pt x="4139" y="8576"/>
                    </a:lnTo>
                    <a:lnTo>
                      <a:pt x="4134" y="8603"/>
                    </a:lnTo>
                    <a:lnTo>
                      <a:pt x="4159" y="8655"/>
                    </a:lnTo>
                    <a:lnTo>
                      <a:pt x="4218" y="8667"/>
                    </a:lnTo>
                    <a:lnTo>
                      <a:pt x="4287" y="8745"/>
                    </a:lnTo>
                    <a:lnTo>
                      <a:pt x="4326" y="8775"/>
                    </a:lnTo>
                    <a:lnTo>
                      <a:pt x="4343" y="8815"/>
                    </a:lnTo>
                    <a:lnTo>
                      <a:pt x="4350" y="8896"/>
                    </a:lnTo>
                    <a:lnTo>
                      <a:pt x="4382" y="8933"/>
                    </a:lnTo>
                    <a:lnTo>
                      <a:pt x="4417" y="8957"/>
                    </a:lnTo>
                    <a:lnTo>
                      <a:pt x="4467" y="9029"/>
                    </a:lnTo>
                    <a:lnTo>
                      <a:pt x="4523" y="9137"/>
                    </a:lnTo>
                    <a:lnTo>
                      <a:pt x="4530" y="9275"/>
                    </a:lnTo>
                    <a:lnTo>
                      <a:pt x="4550" y="9342"/>
                    </a:lnTo>
                    <a:lnTo>
                      <a:pt x="4621" y="9442"/>
                    </a:lnTo>
                    <a:lnTo>
                      <a:pt x="4725" y="9516"/>
                    </a:lnTo>
                    <a:lnTo>
                      <a:pt x="4767" y="9529"/>
                    </a:lnTo>
                    <a:lnTo>
                      <a:pt x="4863" y="9649"/>
                    </a:lnTo>
                    <a:lnTo>
                      <a:pt x="4991" y="9751"/>
                    </a:lnTo>
                    <a:lnTo>
                      <a:pt x="5127" y="9893"/>
                    </a:lnTo>
                    <a:lnTo>
                      <a:pt x="5287" y="9982"/>
                    </a:lnTo>
                    <a:lnTo>
                      <a:pt x="5331" y="9980"/>
                    </a:lnTo>
                    <a:lnTo>
                      <a:pt x="5361" y="9985"/>
                    </a:lnTo>
                    <a:lnTo>
                      <a:pt x="5525" y="9916"/>
                    </a:lnTo>
                    <a:lnTo>
                      <a:pt x="5641" y="9862"/>
                    </a:lnTo>
                    <a:lnTo>
                      <a:pt x="5838" y="9830"/>
                    </a:lnTo>
                    <a:lnTo>
                      <a:pt x="5944" y="9829"/>
                    </a:lnTo>
                    <a:lnTo>
                      <a:pt x="6060" y="9864"/>
                    </a:lnTo>
                    <a:lnTo>
                      <a:pt x="6136" y="9862"/>
                    </a:lnTo>
                    <a:lnTo>
                      <a:pt x="6285" y="9915"/>
                    </a:lnTo>
                    <a:lnTo>
                      <a:pt x="6440" y="9861"/>
                    </a:lnTo>
                    <a:lnTo>
                      <a:pt x="6538" y="9797"/>
                    </a:lnTo>
                    <a:lnTo>
                      <a:pt x="6812" y="9689"/>
                    </a:lnTo>
                    <a:lnTo>
                      <a:pt x="6955" y="9649"/>
                    </a:lnTo>
                    <a:lnTo>
                      <a:pt x="7100" y="9627"/>
                    </a:lnTo>
                    <a:lnTo>
                      <a:pt x="7255" y="9627"/>
                    </a:lnTo>
                    <a:lnTo>
                      <a:pt x="7388" y="9625"/>
                    </a:lnTo>
                    <a:lnTo>
                      <a:pt x="7509" y="9748"/>
                    </a:lnTo>
                    <a:lnTo>
                      <a:pt x="7565" y="9883"/>
                    </a:lnTo>
                    <a:lnTo>
                      <a:pt x="7657" y="9999"/>
                    </a:lnTo>
                    <a:lnTo>
                      <a:pt x="7802" y="10002"/>
                    </a:lnTo>
                    <a:lnTo>
                      <a:pt x="7871" y="9962"/>
                    </a:lnTo>
                    <a:lnTo>
                      <a:pt x="7940" y="9970"/>
                    </a:lnTo>
                    <a:lnTo>
                      <a:pt x="8129" y="9904"/>
                    </a:lnTo>
                    <a:lnTo>
                      <a:pt x="8127" y="9955"/>
                    </a:lnTo>
                    <a:lnTo>
                      <a:pt x="8172" y="9982"/>
                    </a:lnTo>
                    <a:lnTo>
                      <a:pt x="8208" y="10066"/>
                    </a:lnTo>
                    <a:lnTo>
                      <a:pt x="8290" y="10096"/>
                    </a:lnTo>
                    <a:lnTo>
                      <a:pt x="8359" y="10221"/>
                    </a:lnTo>
                    <a:lnTo>
                      <a:pt x="8332" y="10367"/>
                    </a:lnTo>
                    <a:lnTo>
                      <a:pt x="8267" y="10578"/>
                    </a:lnTo>
                    <a:lnTo>
                      <a:pt x="8302" y="10606"/>
                    </a:lnTo>
                    <a:lnTo>
                      <a:pt x="8265" y="10744"/>
                    </a:lnTo>
                    <a:lnTo>
                      <a:pt x="8220" y="10881"/>
                    </a:lnTo>
                    <a:lnTo>
                      <a:pt x="8181" y="10940"/>
                    </a:lnTo>
                    <a:lnTo>
                      <a:pt x="8174" y="11002"/>
                    </a:lnTo>
                    <a:lnTo>
                      <a:pt x="8287" y="11196"/>
                    </a:lnTo>
                    <a:lnTo>
                      <a:pt x="8410" y="11349"/>
                    </a:lnTo>
                    <a:lnTo>
                      <a:pt x="8600" y="11537"/>
                    </a:lnTo>
                    <a:lnTo>
                      <a:pt x="8755" y="11734"/>
                    </a:lnTo>
                    <a:lnTo>
                      <a:pt x="8805" y="11874"/>
                    </a:lnTo>
                    <a:lnTo>
                      <a:pt x="8832" y="11931"/>
                    </a:lnTo>
                    <a:lnTo>
                      <a:pt x="8815" y="11968"/>
                    </a:lnTo>
                    <a:lnTo>
                      <a:pt x="8910" y="12086"/>
                    </a:lnTo>
                    <a:lnTo>
                      <a:pt x="8950" y="12209"/>
                    </a:lnTo>
                    <a:lnTo>
                      <a:pt x="9011" y="12387"/>
                    </a:lnTo>
                    <a:lnTo>
                      <a:pt x="8957" y="12461"/>
                    </a:lnTo>
                    <a:lnTo>
                      <a:pt x="8948" y="12500"/>
                    </a:lnTo>
                    <a:lnTo>
                      <a:pt x="8996" y="12610"/>
                    </a:lnTo>
                    <a:lnTo>
                      <a:pt x="9048" y="12722"/>
                    </a:lnTo>
                    <a:lnTo>
                      <a:pt x="9105" y="12788"/>
                    </a:lnTo>
                    <a:lnTo>
                      <a:pt x="9117" y="12891"/>
                    </a:lnTo>
                    <a:lnTo>
                      <a:pt x="9103" y="13027"/>
                    </a:lnTo>
                    <a:lnTo>
                      <a:pt x="9048" y="13108"/>
                    </a:lnTo>
                    <a:lnTo>
                      <a:pt x="8948" y="13227"/>
                    </a:lnTo>
                    <a:lnTo>
                      <a:pt x="8908" y="13301"/>
                    </a:lnTo>
                    <a:lnTo>
                      <a:pt x="8857" y="13466"/>
                    </a:lnTo>
                    <a:lnTo>
                      <a:pt x="8852" y="13544"/>
                    </a:lnTo>
                    <a:lnTo>
                      <a:pt x="8800" y="13709"/>
                    </a:lnTo>
                    <a:lnTo>
                      <a:pt x="8783" y="13865"/>
                    </a:lnTo>
                    <a:lnTo>
                      <a:pt x="8807" y="13978"/>
                    </a:lnTo>
                    <a:lnTo>
                      <a:pt x="8827" y="14114"/>
                    </a:lnTo>
                    <a:lnTo>
                      <a:pt x="8980" y="14288"/>
                    </a:lnTo>
                    <a:lnTo>
                      <a:pt x="9026" y="14399"/>
                    </a:lnTo>
                    <a:lnTo>
                      <a:pt x="9130" y="14609"/>
                    </a:lnTo>
                    <a:lnTo>
                      <a:pt x="9228" y="14754"/>
                    </a:lnTo>
                    <a:lnTo>
                      <a:pt x="9300" y="14825"/>
                    </a:lnTo>
                    <a:lnTo>
                      <a:pt x="9327" y="14919"/>
                    </a:lnTo>
                    <a:lnTo>
                      <a:pt x="9346" y="15124"/>
                    </a:lnTo>
                    <a:lnTo>
                      <a:pt x="9420" y="15387"/>
                    </a:lnTo>
                    <a:lnTo>
                      <a:pt x="9469" y="15510"/>
                    </a:lnTo>
                    <a:lnTo>
                      <a:pt x="9517" y="15671"/>
                    </a:lnTo>
                    <a:lnTo>
                      <a:pt x="9590" y="15793"/>
                    </a:lnTo>
                    <a:lnTo>
                      <a:pt x="9721" y="15919"/>
                    </a:lnTo>
                    <a:lnTo>
                      <a:pt x="9851" y="16131"/>
                    </a:lnTo>
                    <a:lnTo>
                      <a:pt x="9940" y="16267"/>
                    </a:lnTo>
                    <a:lnTo>
                      <a:pt x="10053" y="16417"/>
                    </a:lnTo>
                    <a:lnTo>
                      <a:pt x="10064" y="16540"/>
                    </a:lnTo>
                    <a:lnTo>
                      <a:pt x="10014" y="16569"/>
                    </a:lnTo>
                    <a:lnTo>
                      <a:pt x="10071" y="16673"/>
                    </a:lnTo>
                    <a:lnTo>
                      <a:pt x="10076" y="16766"/>
                    </a:lnTo>
                    <a:lnTo>
                      <a:pt x="10098" y="16808"/>
                    </a:lnTo>
                    <a:lnTo>
                      <a:pt x="10105" y="16786"/>
                    </a:lnTo>
                    <a:lnTo>
                      <a:pt x="10175" y="16855"/>
                    </a:lnTo>
                    <a:lnTo>
                      <a:pt x="10228" y="16858"/>
                    </a:lnTo>
                    <a:lnTo>
                      <a:pt x="10295" y="16912"/>
                    </a:lnTo>
                    <a:lnTo>
                      <a:pt x="10366" y="16909"/>
                    </a:lnTo>
                    <a:lnTo>
                      <a:pt x="10460" y="16850"/>
                    </a:lnTo>
                    <a:lnTo>
                      <a:pt x="10591" y="16826"/>
                    </a:lnTo>
                    <a:lnTo>
                      <a:pt x="10751" y="16766"/>
                    </a:lnTo>
                    <a:lnTo>
                      <a:pt x="10817" y="16772"/>
                    </a:lnTo>
                    <a:lnTo>
                      <a:pt x="10911" y="16754"/>
                    </a:lnTo>
                    <a:lnTo>
                      <a:pt x="11079" y="16784"/>
                    </a:lnTo>
                    <a:lnTo>
                      <a:pt x="11159" y="16754"/>
                    </a:lnTo>
                    <a:lnTo>
                      <a:pt x="11253" y="16777"/>
                    </a:lnTo>
                    <a:lnTo>
                      <a:pt x="11273" y="16734"/>
                    </a:lnTo>
                    <a:lnTo>
                      <a:pt x="11354" y="16725"/>
                    </a:lnTo>
                    <a:lnTo>
                      <a:pt x="11520" y="16665"/>
                    </a:lnTo>
                    <a:lnTo>
                      <a:pt x="11643" y="16594"/>
                    </a:lnTo>
                    <a:lnTo>
                      <a:pt x="11761" y="16500"/>
                    </a:lnTo>
                    <a:lnTo>
                      <a:pt x="11951" y="16335"/>
                    </a:lnTo>
                    <a:lnTo>
                      <a:pt x="12052" y="16219"/>
                    </a:lnTo>
                    <a:lnTo>
                      <a:pt x="12103" y="16136"/>
                    </a:lnTo>
                    <a:lnTo>
                      <a:pt x="12179" y="16054"/>
                    </a:lnTo>
                    <a:lnTo>
                      <a:pt x="12212" y="16030"/>
                    </a:lnTo>
                    <a:lnTo>
                      <a:pt x="12330" y="15948"/>
                    </a:lnTo>
                    <a:lnTo>
                      <a:pt x="12379" y="15872"/>
                    </a:lnTo>
                    <a:lnTo>
                      <a:pt x="12411" y="15735"/>
                    </a:lnTo>
                    <a:lnTo>
                      <a:pt x="12463" y="15614"/>
                    </a:lnTo>
                    <a:lnTo>
                      <a:pt x="12483" y="15525"/>
                    </a:lnTo>
                    <a:lnTo>
                      <a:pt x="12443" y="15515"/>
                    </a:lnTo>
                    <a:lnTo>
                      <a:pt x="12434" y="15444"/>
                    </a:lnTo>
                    <a:lnTo>
                      <a:pt x="12512" y="15380"/>
                    </a:lnTo>
                    <a:lnTo>
                      <a:pt x="12722" y="15289"/>
                    </a:lnTo>
                    <a:lnTo>
                      <a:pt x="12865" y="15232"/>
                    </a:lnTo>
                    <a:lnTo>
                      <a:pt x="12941" y="15172"/>
                    </a:lnTo>
                    <a:lnTo>
                      <a:pt x="12973" y="15099"/>
                    </a:lnTo>
                    <a:lnTo>
                      <a:pt x="12936" y="15071"/>
                    </a:lnTo>
                    <a:lnTo>
                      <a:pt x="12971" y="14991"/>
                    </a:lnTo>
                    <a:lnTo>
                      <a:pt x="12992" y="14821"/>
                    </a:lnTo>
                    <a:lnTo>
                      <a:pt x="12960" y="14830"/>
                    </a:lnTo>
                    <a:lnTo>
                      <a:pt x="12963" y="14778"/>
                    </a:lnTo>
                    <a:lnTo>
                      <a:pt x="12938" y="14677"/>
                    </a:lnTo>
                    <a:lnTo>
                      <a:pt x="12865" y="14544"/>
                    </a:lnTo>
                    <a:lnTo>
                      <a:pt x="12891" y="14419"/>
                    </a:lnTo>
                    <a:lnTo>
                      <a:pt x="12965" y="14377"/>
                    </a:lnTo>
                    <a:lnTo>
                      <a:pt x="13096" y="14252"/>
                    </a:lnTo>
                    <a:lnTo>
                      <a:pt x="13165" y="14220"/>
                    </a:lnTo>
                    <a:lnTo>
                      <a:pt x="13375" y="14029"/>
                    </a:lnTo>
                    <a:lnTo>
                      <a:pt x="13577" y="13943"/>
                    </a:lnTo>
                    <a:lnTo>
                      <a:pt x="13742" y="13874"/>
                    </a:lnTo>
                    <a:lnTo>
                      <a:pt x="13862" y="13763"/>
                    </a:lnTo>
                    <a:lnTo>
                      <a:pt x="13939" y="13638"/>
                    </a:lnTo>
                    <a:lnTo>
                      <a:pt x="14002" y="13510"/>
                    </a:lnTo>
                    <a:lnTo>
                      <a:pt x="13978" y="13421"/>
                    </a:lnTo>
                    <a:lnTo>
                      <a:pt x="13992" y="13136"/>
                    </a:lnTo>
                    <a:lnTo>
                      <a:pt x="13980" y="12976"/>
                    </a:lnTo>
                    <a:lnTo>
                      <a:pt x="13998" y="12793"/>
                    </a:lnTo>
                    <a:lnTo>
                      <a:pt x="13975" y="12711"/>
                    </a:lnTo>
                    <a:lnTo>
                      <a:pt x="13911" y="12672"/>
                    </a:lnTo>
                    <a:lnTo>
                      <a:pt x="13847" y="12490"/>
                    </a:lnTo>
                    <a:lnTo>
                      <a:pt x="13790" y="12374"/>
                    </a:lnTo>
                    <a:lnTo>
                      <a:pt x="13805" y="12285"/>
                    </a:lnTo>
                    <a:lnTo>
                      <a:pt x="13796" y="12229"/>
                    </a:lnTo>
                    <a:lnTo>
                      <a:pt x="13850" y="12116"/>
                    </a:lnTo>
                    <a:lnTo>
                      <a:pt x="13847" y="12069"/>
                    </a:lnTo>
                    <a:lnTo>
                      <a:pt x="13734" y="12002"/>
                    </a:lnTo>
                    <a:lnTo>
                      <a:pt x="13726" y="11896"/>
                    </a:lnTo>
                    <a:lnTo>
                      <a:pt x="13815" y="11667"/>
                    </a:lnTo>
                    <a:lnTo>
                      <a:pt x="13889" y="11605"/>
                    </a:lnTo>
                    <a:lnTo>
                      <a:pt x="13926" y="11482"/>
                    </a:lnTo>
                    <a:lnTo>
                      <a:pt x="13985" y="11406"/>
                    </a:lnTo>
                    <a:lnTo>
                      <a:pt x="14013" y="11275"/>
                    </a:lnTo>
                    <a:lnTo>
                      <a:pt x="14081" y="11261"/>
                    </a:lnTo>
                    <a:lnTo>
                      <a:pt x="14125" y="11182"/>
                    </a:lnTo>
                    <a:lnTo>
                      <a:pt x="14251" y="11108"/>
                    </a:lnTo>
                    <a:lnTo>
                      <a:pt x="14291" y="11064"/>
                    </a:lnTo>
                    <a:lnTo>
                      <a:pt x="14333" y="10965"/>
                    </a:lnTo>
                    <a:lnTo>
                      <a:pt x="14528" y="10739"/>
                    </a:lnTo>
                    <a:lnTo>
                      <a:pt x="14692" y="10598"/>
                    </a:lnTo>
                    <a:lnTo>
                      <a:pt x="14951" y="10411"/>
                    </a:lnTo>
                    <a:lnTo>
                      <a:pt x="15121" y="10261"/>
                    </a:lnTo>
                    <a:lnTo>
                      <a:pt x="15316" y="10005"/>
                    </a:lnTo>
                    <a:lnTo>
                      <a:pt x="15453" y="9798"/>
                    </a:lnTo>
                    <a:lnTo>
                      <a:pt x="15586" y="9526"/>
                    </a:lnTo>
                    <a:lnTo>
                      <a:pt x="15673" y="9288"/>
                    </a:lnTo>
                    <a:lnTo>
                      <a:pt x="15739" y="9083"/>
                    </a:lnTo>
                    <a:lnTo>
                      <a:pt x="15769" y="8883"/>
                    </a:lnTo>
                    <a:lnTo>
                      <a:pt x="15798" y="8817"/>
                    </a:lnTo>
                    <a:lnTo>
                      <a:pt x="15789" y="8721"/>
                    </a:lnTo>
                    <a:lnTo>
                      <a:pt x="15794" y="8613"/>
                    </a:lnTo>
                    <a:lnTo>
                      <a:pt x="15784" y="8563"/>
                    </a:lnTo>
                    <a:lnTo>
                      <a:pt x="15724" y="8565"/>
                    </a:lnTo>
                    <a:lnTo>
                      <a:pt x="15653" y="8627"/>
                    </a:lnTo>
                    <a:lnTo>
                      <a:pt x="15567" y="8645"/>
                    </a:lnTo>
                    <a:lnTo>
                      <a:pt x="15493" y="8672"/>
                    </a:lnTo>
                    <a:lnTo>
                      <a:pt x="15441" y="8676"/>
                    </a:lnTo>
                    <a:lnTo>
                      <a:pt x="15347" y="8682"/>
                    </a:lnTo>
                    <a:lnTo>
                      <a:pt x="15289" y="8716"/>
                    </a:lnTo>
                    <a:lnTo>
                      <a:pt x="15209" y="8728"/>
                    </a:lnTo>
                    <a:lnTo>
                      <a:pt x="15064" y="8785"/>
                    </a:lnTo>
                    <a:lnTo>
                      <a:pt x="14880" y="8807"/>
                    </a:lnTo>
                    <a:lnTo>
                      <a:pt x="14722" y="8854"/>
                    </a:lnTo>
                    <a:lnTo>
                      <a:pt x="14636" y="8852"/>
                    </a:lnTo>
                    <a:lnTo>
                      <a:pt x="14554" y="8777"/>
                    </a:lnTo>
                    <a:lnTo>
                      <a:pt x="14515" y="8701"/>
                    </a:lnTo>
                    <a:lnTo>
                      <a:pt x="14456" y="8667"/>
                    </a:lnTo>
                    <a:lnTo>
                      <a:pt x="14379" y="8617"/>
                    </a:lnTo>
                    <a:lnTo>
                      <a:pt x="14473" y="8573"/>
                    </a:lnTo>
                    <a:lnTo>
                      <a:pt x="14473" y="8497"/>
                    </a:lnTo>
                    <a:lnTo>
                      <a:pt x="14427" y="8440"/>
                    </a:lnTo>
                    <a:lnTo>
                      <a:pt x="14340" y="8386"/>
                    </a:lnTo>
                    <a:lnTo>
                      <a:pt x="14281" y="8324"/>
                    </a:lnTo>
                    <a:lnTo>
                      <a:pt x="14178" y="8218"/>
                    </a:lnTo>
                    <a:lnTo>
                      <a:pt x="14074" y="8115"/>
                    </a:lnTo>
                    <a:lnTo>
                      <a:pt x="13823" y="7945"/>
                    </a:lnTo>
                    <a:lnTo>
                      <a:pt x="13722" y="7856"/>
                    </a:lnTo>
                    <a:lnTo>
                      <a:pt x="13660" y="7693"/>
                    </a:lnTo>
                    <a:lnTo>
                      <a:pt x="13542" y="7486"/>
                    </a:lnTo>
                    <a:lnTo>
                      <a:pt x="13443" y="7420"/>
                    </a:lnTo>
                    <a:lnTo>
                      <a:pt x="13374" y="7376"/>
                    </a:lnTo>
                    <a:lnTo>
                      <a:pt x="13291" y="7166"/>
                    </a:lnTo>
                    <a:lnTo>
                      <a:pt x="13251" y="6984"/>
                    </a:lnTo>
                    <a:lnTo>
                      <a:pt x="13285" y="6954"/>
                    </a:lnTo>
                    <a:lnTo>
                      <a:pt x="13214" y="6782"/>
                    </a:lnTo>
                    <a:lnTo>
                      <a:pt x="13180" y="6747"/>
                    </a:lnTo>
                    <a:lnTo>
                      <a:pt x="12970" y="6592"/>
                    </a:lnTo>
                    <a:lnTo>
                      <a:pt x="12953" y="6481"/>
                    </a:lnTo>
                    <a:lnTo>
                      <a:pt x="12983" y="6450"/>
                    </a:lnTo>
                    <a:lnTo>
                      <a:pt x="12815" y="6262"/>
                    </a:lnTo>
                    <a:lnTo>
                      <a:pt x="12753" y="6166"/>
                    </a:lnTo>
                    <a:lnTo>
                      <a:pt x="12682" y="6075"/>
                    </a:lnTo>
                    <a:lnTo>
                      <a:pt x="12534" y="5814"/>
                    </a:lnTo>
                    <a:lnTo>
                      <a:pt x="12418" y="5649"/>
                    </a:lnTo>
                    <a:lnTo>
                      <a:pt x="12335" y="5476"/>
                    </a:lnTo>
                    <a:lnTo>
                      <a:pt x="12350" y="5462"/>
                    </a:lnTo>
                    <a:lnTo>
                      <a:pt x="12488" y="5696"/>
                    </a:lnTo>
                    <a:lnTo>
                      <a:pt x="12567" y="5770"/>
                    </a:lnTo>
                    <a:lnTo>
                      <a:pt x="12628" y="5823"/>
                    </a:lnTo>
                    <a:lnTo>
                      <a:pt x="12663" y="5794"/>
                    </a:lnTo>
                    <a:lnTo>
                      <a:pt x="12699" y="5708"/>
                    </a:lnTo>
                    <a:lnTo>
                      <a:pt x="12719" y="5583"/>
                    </a:lnTo>
                    <a:lnTo>
                      <a:pt x="12758" y="5518"/>
                    </a:lnTo>
                    <a:lnTo>
                      <a:pt x="12766" y="5541"/>
                    </a:lnTo>
                    <a:lnTo>
                      <a:pt x="12753" y="5607"/>
                    </a:lnTo>
                    <a:lnTo>
                      <a:pt x="12753" y="5664"/>
                    </a:lnTo>
                    <a:lnTo>
                      <a:pt x="12737" y="5755"/>
                    </a:lnTo>
                    <a:lnTo>
                      <a:pt x="12818" y="5755"/>
                    </a:lnTo>
                    <a:lnTo>
                      <a:pt x="12914" y="5868"/>
                    </a:lnTo>
                    <a:lnTo>
                      <a:pt x="13029" y="6003"/>
                    </a:lnTo>
                    <a:lnTo>
                      <a:pt x="13108" y="6127"/>
                    </a:lnTo>
                    <a:lnTo>
                      <a:pt x="13160" y="6166"/>
                    </a:lnTo>
                    <a:lnTo>
                      <a:pt x="13216" y="6253"/>
                    </a:lnTo>
                    <a:lnTo>
                      <a:pt x="13210" y="6292"/>
                    </a:lnTo>
                    <a:lnTo>
                      <a:pt x="13276" y="6390"/>
                    </a:lnTo>
                    <a:lnTo>
                      <a:pt x="13370" y="6425"/>
                    </a:lnTo>
                    <a:lnTo>
                      <a:pt x="13456" y="6491"/>
                    </a:lnTo>
                    <a:lnTo>
                      <a:pt x="13574" y="6683"/>
                    </a:lnTo>
                    <a:lnTo>
                      <a:pt x="13577" y="6785"/>
                    </a:lnTo>
                    <a:lnTo>
                      <a:pt x="13611" y="6905"/>
                    </a:lnTo>
                    <a:lnTo>
                      <a:pt x="13741" y="7072"/>
                    </a:lnTo>
                    <a:lnTo>
                      <a:pt x="13818" y="7100"/>
                    </a:lnTo>
                    <a:lnTo>
                      <a:pt x="13948" y="7221"/>
                    </a:lnTo>
                    <a:lnTo>
                      <a:pt x="14012" y="7366"/>
                    </a:lnTo>
                    <a:lnTo>
                      <a:pt x="14118" y="7514"/>
                    </a:lnTo>
                    <a:lnTo>
                      <a:pt x="14212" y="7578"/>
                    </a:lnTo>
                    <a:lnTo>
                      <a:pt x="14232" y="7651"/>
                    </a:lnTo>
                    <a:lnTo>
                      <a:pt x="14289" y="7704"/>
                    </a:lnTo>
                    <a:lnTo>
                      <a:pt x="14318" y="7780"/>
                    </a:lnTo>
                    <a:lnTo>
                      <a:pt x="14333" y="7859"/>
                    </a:lnTo>
                    <a:lnTo>
                      <a:pt x="14316" y="7893"/>
                    </a:lnTo>
                    <a:lnTo>
                      <a:pt x="14342" y="7975"/>
                    </a:lnTo>
                    <a:lnTo>
                      <a:pt x="14308" y="7984"/>
                    </a:lnTo>
                    <a:lnTo>
                      <a:pt x="14364" y="8058"/>
                    </a:lnTo>
                    <a:lnTo>
                      <a:pt x="14409" y="8193"/>
                    </a:lnTo>
                    <a:lnTo>
                      <a:pt x="14443" y="8246"/>
                    </a:lnTo>
                    <a:lnTo>
                      <a:pt x="14444" y="8346"/>
                    </a:lnTo>
                    <a:lnTo>
                      <a:pt x="14498" y="8452"/>
                    </a:lnTo>
                    <a:lnTo>
                      <a:pt x="14618" y="8462"/>
                    </a:lnTo>
                    <a:lnTo>
                      <a:pt x="14670" y="8437"/>
                    </a:lnTo>
                    <a:lnTo>
                      <a:pt x="14756" y="8440"/>
                    </a:lnTo>
                    <a:lnTo>
                      <a:pt x="14778" y="8395"/>
                    </a:lnTo>
                    <a:lnTo>
                      <a:pt x="14821" y="8381"/>
                    </a:lnTo>
                    <a:lnTo>
                      <a:pt x="14853" y="8332"/>
                    </a:lnTo>
                    <a:lnTo>
                      <a:pt x="14895" y="8322"/>
                    </a:lnTo>
                    <a:lnTo>
                      <a:pt x="15035" y="8314"/>
                    </a:lnTo>
                    <a:lnTo>
                      <a:pt x="15138" y="8278"/>
                    </a:lnTo>
                    <a:lnTo>
                      <a:pt x="15227" y="8203"/>
                    </a:lnTo>
                    <a:lnTo>
                      <a:pt x="15279" y="8213"/>
                    </a:lnTo>
                    <a:lnTo>
                      <a:pt x="15350" y="8203"/>
                    </a:lnTo>
                    <a:lnTo>
                      <a:pt x="15481" y="8075"/>
                    </a:lnTo>
                    <a:lnTo>
                      <a:pt x="15730" y="7991"/>
                    </a:lnTo>
                    <a:lnTo>
                      <a:pt x="15878" y="7915"/>
                    </a:lnTo>
                    <a:lnTo>
                      <a:pt x="15873" y="7854"/>
                    </a:lnTo>
                    <a:lnTo>
                      <a:pt x="15892" y="7773"/>
                    </a:lnTo>
                    <a:lnTo>
                      <a:pt x="15998" y="7726"/>
                    </a:lnTo>
                    <a:lnTo>
                      <a:pt x="16069" y="7716"/>
                    </a:lnTo>
                    <a:lnTo>
                      <a:pt x="16163" y="7656"/>
                    </a:lnTo>
                    <a:lnTo>
                      <a:pt x="16250" y="7672"/>
                    </a:lnTo>
                    <a:lnTo>
                      <a:pt x="16316" y="7622"/>
                    </a:lnTo>
                    <a:lnTo>
                      <a:pt x="16303" y="7551"/>
                    </a:lnTo>
                    <a:lnTo>
                      <a:pt x="16355" y="7506"/>
                    </a:lnTo>
                    <a:lnTo>
                      <a:pt x="16447" y="7507"/>
                    </a:lnTo>
                    <a:lnTo>
                      <a:pt x="16476" y="7469"/>
                    </a:lnTo>
                    <a:lnTo>
                      <a:pt x="16474" y="7383"/>
                    </a:lnTo>
                    <a:lnTo>
                      <a:pt x="16553" y="7317"/>
                    </a:lnTo>
                    <a:lnTo>
                      <a:pt x="16623" y="7317"/>
                    </a:lnTo>
                    <a:lnTo>
                      <a:pt x="16631" y="7295"/>
                    </a:lnTo>
                    <a:lnTo>
                      <a:pt x="16589" y="7178"/>
                    </a:lnTo>
                    <a:lnTo>
                      <a:pt x="16594" y="7088"/>
                    </a:lnTo>
                    <a:lnTo>
                      <a:pt x="16616" y="7046"/>
                    </a:lnTo>
                    <a:lnTo>
                      <a:pt x="16683" y="7056"/>
                    </a:lnTo>
                    <a:lnTo>
                      <a:pt x="16710" y="6937"/>
                    </a:lnTo>
                    <a:lnTo>
                      <a:pt x="16757" y="6881"/>
                    </a:lnTo>
                    <a:lnTo>
                      <a:pt x="16767" y="6832"/>
                    </a:lnTo>
                    <a:lnTo>
                      <a:pt x="16794" y="6728"/>
                    </a:lnTo>
                    <a:lnTo>
                      <a:pt x="16784" y="6689"/>
                    </a:lnTo>
                    <a:lnTo>
                      <a:pt x="16729" y="6668"/>
                    </a:lnTo>
                    <a:lnTo>
                      <a:pt x="16676" y="6610"/>
                    </a:lnTo>
                    <a:lnTo>
                      <a:pt x="16589" y="6513"/>
                    </a:lnTo>
                    <a:lnTo>
                      <a:pt x="16498" y="6481"/>
                    </a:lnTo>
                    <a:lnTo>
                      <a:pt x="16389" y="6459"/>
                    </a:lnTo>
                    <a:lnTo>
                      <a:pt x="16294" y="6397"/>
                    </a:lnTo>
                    <a:lnTo>
                      <a:pt x="16200" y="6280"/>
                    </a:lnTo>
                    <a:lnTo>
                      <a:pt x="16146" y="6147"/>
                    </a:lnTo>
                    <a:lnTo>
                      <a:pt x="16156" y="6115"/>
                    </a:lnTo>
                    <a:lnTo>
                      <a:pt x="16151" y="6046"/>
                    </a:lnTo>
                    <a:lnTo>
                      <a:pt x="16129" y="6031"/>
                    </a:lnTo>
                    <a:lnTo>
                      <a:pt x="16104" y="6088"/>
                    </a:lnTo>
                    <a:lnTo>
                      <a:pt x="16042" y="6193"/>
                    </a:lnTo>
                    <a:lnTo>
                      <a:pt x="15961" y="6302"/>
                    </a:lnTo>
                    <a:lnTo>
                      <a:pt x="15887" y="6417"/>
                    </a:lnTo>
                    <a:lnTo>
                      <a:pt x="15798" y="6412"/>
                    </a:lnTo>
                    <a:lnTo>
                      <a:pt x="15673" y="6407"/>
                    </a:lnTo>
                    <a:lnTo>
                      <a:pt x="15562" y="6434"/>
                    </a:lnTo>
                    <a:lnTo>
                      <a:pt x="15547" y="6388"/>
                    </a:lnTo>
                    <a:lnTo>
                      <a:pt x="15522" y="6397"/>
                    </a:lnTo>
                    <a:lnTo>
                      <a:pt x="15478" y="6331"/>
                    </a:lnTo>
                    <a:lnTo>
                      <a:pt x="15488" y="6232"/>
                    </a:lnTo>
                    <a:lnTo>
                      <a:pt x="15463" y="6132"/>
                    </a:lnTo>
                    <a:lnTo>
                      <a:pt x="15405" y="6080"/>
                    </a:lnTo>
                    <a:lnTo>
                      <a:pt x="15370" y="6097"/>
                    </a:lnTo>
                    <a:lnTo>
                      <a:pt x="15350" y="6186"/>
                    </a:lnTo>
                    <a:lnTo>
                      <a:pt x="15387" y="6309"/>
                    </a:lnTo>
                    <a:lnTo>
                      <a:pt x="15355" y="6267"/>
                    </a:lnTo>
                    <a:lnTo>
                      <a:pt x="15323" y="6211"/>
                    </a:lnTo>
                    <a:lnTo>
                      <a:pt x="15269" y="6164"/>
                    </a:lnTo>
                    <a:lnTo>
                      <a:pt x="15237" y="6109"/>
                    </a:lnTo>
                    <a:lnTo>
                      <a:pt x="15239" y="6051"/>
                    </a:lnTo>
                    <a:lnTo>
                      <a:pt x="15215" y="5982"/>
                    </a:lnTo>
                    <a:lnTo>
                      <a:pt x="15096" y="5913"/>
                    </a:lnTo>
                    <a:lnTo>
                      <a:pt x="15057" y="5854"/>
                    </a:lnTo>
                    <a:lnTo>
                      <a:pt x="14975" y="5816"/>
                    </a:lnTo>
                    <a:lnTo>
                      <a:pt x="14884" y="5674"/>
                    </a:lnTo>
                    <a:lnTo>
                      <a:pt x="14806" y="5550"/>
                    </a:lnTo>
                    <a:lnTo>
                      <a:pt x="14811" y="5513"/>
                    </a:lnTo>
                    <a:lnTo>
                      <a:pt x="14762" y="5442"/>
                    </a:lnTo>
                    <a:lnTo>
                      <a:pt x="14852" y="5449"/>
                    </a:lnTo>
                    <a:lnTo>
                      <a:pt x="14890" y="5387"/>
                    </a:lnTo>
                    <a:lnTo>
                      <a:pt x="14998" y="5440"/>
                    </a:lnTo>
                    <a:lnTo>
                      <a:pt x="15069" y="5413"/>
                    </a:lnTo>
                    <a:lnTo>
                      <a:pt x="15232" y="5631"/>
                    </a:lnTo>
                    <a:lnTo>
                      <a:pt x="15370" y="5787"/>
                    </a:lnTo>
                    <a:lnTo>
                      <a:pt x="15522" y="5834"/>
                    </a:lnTo>
                    <a:lnTo>
                      <a:pt x="15702" y="5962"/>
                    </a:lnTo>
                    <a:lnTo>
                      <a:pt x="15892" y="6018"/>
                    </a:lnTo>
                    <a:lnTo>
                      <a:pt x="16013" y="5937"/>
                    </a:lnTo>
                    <a:lnTo>
                      <a:pt x="16114" y="5907"/>
                    </a:lnTo>
                    <a:lnTo>
                      <a:pt x="16188" y="5937"/>
                    </a:lnTo>
                    <a:lnTo>
                      <a:pt x="16304" y="6142"/>
                    </a:lnTo>
                    <a:lnTo>
                      <a:pt x="16468" y="6164"/>
                    </a:lnTo>
                    <a:lnTo>
                      <a:pt x="16629" y="6203"/>
                    </a:lnTo>
                    <a:lnTo>
                      <a:pt x="16897" y="6253"/>
                    </a:lnTo>
                    <a:lnTo>
                      <a:pt x="17075" y="6230"/>
                    </a:lnTo>
                    <a:lnTo>
                      <a:pt x="17284" y="6226"/>
                    </a:lnTo>
                    <a:lnTo>
                      <a:pt x="17506" y="6196"/>
                    </a:lnTo>
                    <a:lnTo>
                      <a:pt x="17643" y="6324"/>
                    </a:lnTo>
                    <a:lnTo>
                      <a:pt x="17718" y="6447"/>
                    </a:lnTo>
                    <a:lnTo>
                      <a:pt x="17821" y="6491"/>
                    </a:lnTo>
                    <a:lnTo>
                      <a:pt x="18008" y="6636"/>
                    </a:lnTo>
                    <a:lnTo>
                      <a:pt x="18063" y="6705"/>
                    </a:lnTo>
                    <a:lnTo>
                      <a:pt x="18025" y="6767"/>
                    </a:lnTo>
                    <a:lnTo>
                      <a:pt x="18242" y="6977"/>
                    </a:lnTo>
                    <a:lnTo>
                      <a:pt x="18329" y="6999"/>
                    </a:lnTo>
                    <a:lnTo>
                      <a:pt x="18467" y="6895"/>
                    </a:lnTo>
                    <a:lnTo>
                      <a:pt x="18538" y="7058"/>
                    </a:lnTo>
                    <a:lnTo>
                      <a:pt x="18595" y="7270"/>
                    </a:lnTo>
                    <a:lnTo>
                      <a:pt x="18688" y="7497"/>
                    </a:lnTo>
                    <a:lnTo>
                      <a:pt x="18818" y="7844"/>
                    </a:lnTo>
                    <a:lnTo>
                      <a:pt x="18974" y="8092"/>
                    </a:lnTo>
                    <a:lnTo>
                      <a:pt x="19016" y="8204"/>
                    </a:lnTo>
                    <a:lnTo>
                      <a:pt x="19087" y="8433"/>
                    </a:lnTo>
                    <a:lnTo>
                      <a:pt x="19176" y="8608"/>
                    </a:lnTo>
                    <a:lnTo>
                      <a:pt x="19230" y="8694"/>
                    </a:lnTo>
                    <a:lnTo>
                      <a:pt x="19301" y="8879"/>
                    </a:lnTo>
                    <a:lnTo>
                      <a:pt x="19386" y="9139"/>
                    </a:lnTo>
                    <a:lnTo>
                      <a:pt x="19511" y="9310"/>
                    </a:lnTo>
                    <a:lnTo>
                      <a:pt x="19548" y="9256"/>
                    </a:lnTo>
                    <a:lnTo>
                      <a:pt x="19568" y="9132"/>
                    </a:lnTo>
                    <a:lnTo>
                      <a:pt x="19657" y="9080"/>
                    </a:lnTo>
                    <a:lnTo>
                      <a:pt x="19617" y="9019"/>
                    </a:lnTo>
                    <a:lnTo>
                      <a:pt x="19644" y="8878"/>
                    </a:lnTo>
                    <a:lnTo>
                      <a:pt x="19695" y="8869"/>
                    </a:lnTo>
                    <a:lnTo>
                      <a:pt x="19644" y="8558"/>
                    </a:lnTo>
                    <a:lnTo>
                      <a:pt x="19654" y="8384"/>
                    </a:lnTo>
                    <a:lnTo>
                      <a:pt x="19619" y="8233"/>
                    </a:lnTo>
                    <a:lnTo>
                      <a:pt x="19546" y="7999"/>
                    </a:lnTo>
                    <a:lnTo>
                      <a:pt x="19545" y="7861"/>
                    </a:lnTo>
                    <a:lnTo>
                      <a:pt x="19587" y="7851"/>
                    </a:lnTo>
                    <a:lnTo>
                      <a:pt x="19657" y="7787"/>
                    </a:lnTo>
                    <a:lnTo>
                      <a:pt x="19693" y="7743"/>
                    </a:lnTo>
                    <a:lnTo>
                      <a:pt x="19671" y="7661"/>
                    </a:lnTo>
                    <a:lnTo>
                      <a:pt x="19730" y="7543"/>
                    </a:lnTo>
                    <a:lnTo>
                      <a:pt x="19764" y="7432"/>
                    </a:lnTo>
                    <a:lnTo>
                      <a:pt x="19797" y="7223"/>
                    </a:lnTo>
                    <a:lnTo>
                      <a:pt x="19875" y="7105"/>
                    </a:lnTo>
                    <a:lnTo>
                      <a:pt x="19881" y="7001"/>
                    </a:lnTo>
                    <a:lnTo>
                      <a:pt x="19833" y="6870"/>
                    </a:lnTo>
                    <a:lnTo>
                      <a:pt x="19912" y="6834"/>
                    </a:lnTo>
                    <a:lnTo>
                      <a:pt x="19962" y="6836"/>
                    </a:lnTo>
                    <a:lnTo>
                      <a:pt x="19949" y="6772"/>
                    </a:lnTo>
                    <a:lnTo>
                      <a:pt x="19982" y="6789"/>
                    </a:lnTo>
                    <a:lnTo>
                      <a:pt x="20008" y="6807"/>
                    </a:lnTo>
                    <a:lnTo>
                      <a:pt x="20006" y="6775"/>
                    </a:lnTo>
                    <a:lnTo>
                      <a:pt x="20048" y="6811"/>
                    </a:lnTo>
                    <a:lnTo>
                      <a:pt x="20033" y="6715"/>
                    </a:lnTo>
                    <a:lnTo>
                      <a:pt x="20001" y="6642"/>
                    </a:lnTo>
                    <a:lnTo>
                      <a:pt x="20063" y="6651"/>
                    </a:lnTo>
                    <a:lnTo>
                      <a:pt x="20127" y="6750"/>
                    </a:lnTo>
                    <a:lnTo>
                      <a:pt x="20171" y="6834"/>
                    </a:lnTo>
                    <a:lnTo>
                      <a:pt x="20208" y="6923"/>
                    </a:lnTo>
                    <a:lnTo>
                      <a:pt x="20258" y="7014"/>
                    </a:lnTo>
                    <a:lnTo>
                      <a:pt x="20351" y="7157"/>
                    </a:lnTo>
                    <a:lnTo>
                      <a:pt x="20393" y="7179"/>
                    </a:lnTo>
                    <a:lnTo>
                      <a:pt x="20407" y="7243"/>
                    </a:lnTo>
                    <a:lnTo>
                      <a:pt x="20519" y="7447"/>
                    </a:lnTo>
                    <a:lnTo>
                      <a:pt x="20582" y="7614"/>
                    </a:lnTo>
                    <a:lnTo>
                      <a:pt x="20624" y="7836"/>
                    </a:lnTo>
                    <a:lnTo>
                      <a:pt x="20671" y="7878"/>
                    </a:lnTo>
                    <a:lnTo>
                      <a:pt x="20706" y="7895"/>
                    </a:lnTo>
                    <a:lnTo>
                      <a:pt x="20731" y="7767"/>
                    </a:lnTo>
                    <a:lnTo>
                      <a:pt x="20738" y="7676"/>
                    </a:lnTo>
                    <a:lnTo>
                      <a:pt x="20802" y="7824"/>
                    </a:lnTo>
                    <a:lnTo>
                      <a:pt x="20871" y="8053"/>
                    </a:lnTo>
                    <a:lnTo>
                      <a:pt x="20940" y="8270"/>
                    </a:lnTo>
                    <a:lnTo>
                      <a:pt x="20981" y="8363"/>
                    </a:lnTo>
                    <a:lnTo>
                      <a:pt x="21019" y="8563"/>
                    </a:lnTo>
                    <a:lnTo>
                      <a:pt x="21056" y="8671"/>
                    </a:lnTo>
                    <a:lnTo>
                      <a:pt x="21070" y="8810"/>
                    </a:lnTo>
                    <a:lnTo>
                      <a:pt x="21098" y="8947"/>
                    </a:lnTo>
                    <a:lnTo>
                      <a:pt x="21114" y="9123"/>
                    </a:lnTo>
                    <a:lnTo>
                      <a:pt x="21125" y="9240"/>
                    </a:lnTo>
                    <a:lnTo>
                      <a:pt x="21147" y="9342"/>
                    </a:lnTo>
                    <a:lnTo>
                      <a:pt x="21140" y="9233"/>
                    </a:lnTo>
                    <a:lnTo>
                      <a:pt x="21174" y="9320"/>
                    </a:lnTo>
                    <a:lnTo>
                      <a:pt x="21211" y="9426"/>
                    </a:lnTo>
                    <a:lnTo>
                      <a:pt x="21231" y="9517"/>
                    </a:lnTo>
                    <a:lnTo>
                      <a:pt x="21255" y="9588"/>
                    </a:lnTo>
                    <a:lnTo>
                      <a:pt x="21273" y="9667"/>
                    </a:lnTo>
                    <a:lnTo>
                      <a:pt x="21282" y="9803"/>
                    </a:lnTo>
                    <a:lnTo>
                      <a:pt x="21305" y="9904"/>
                    </a:lnTo>
                    <a:lnTo>
                      <a:pt x="21322" y="10058"/>
                    </a:lnTo>
                    <a:lnTo>
                      <a:pt x="21353" y="10184"/>
                    </a:lnTo>
                    <a:lnTo>
                      <a:pt x="21361" y="10278"/>
                    </a:lnTo>
                    <a:lnTo>
                      <a:pt x="21410" y="10426"/>
                    </a:lnTo>
                    <a:lnTo>
                      <a:pt x="21445" y="10564"/>
                    </a:lnTo>
                    <a:lnTo>
                      <a:pt x="21465" y="10553"/>
                    </a:lnTo>
                    <a:lnTo>
                      <a:pt x="21465" y="10489"/>
                    </a:lnTo>
                    <a:lnTo>
                      <a:pt x="21447" y="10324"/>
                    </a:lnTo>
                    <a:lnTo>
                      <a:pt x="21433" y="10273"/>
                    </a:lnTo>
                    <a:lnTo>
                      <a:pt x="21427" y="10162"/>
                    </a:lnTo>
                    <a:lnTo>
                      <a:pt x="21418" y="10098"/>
                    </a:lnTo>
                    <a:lnTo>
                      <a:pt x="21417" y="10014"/>
                    </a:lnTo>
                    <a:lnTo>
                      <a:pt x="21405" y="9888"/>
                    </a:lnTo>
                    <a:lnTo>
                      <a:pt x="21381" y="9763"/>
                    </a:lnTo>
                    <a:lnTo>
                      <a:pt x="21349" y="9650"/>
                    </a:lnTo>
                    <a:lnTo>
                      <a:pt x="21339" y="9633"/>
                    </a:lnTo>
                    <a:lnTo>
                      <a:pt x="21310" y="9538"/>
                    </a:lnTo>
                    <a:lnTo>
                      <a:pt x="21285" y="9516"/>
                    </a:lnTo>
                    <a:lnTo>
                      <a:pt x="21250" y="9410"/>
                    </a:lnTo>
                    <a:lnTo>
                      <a:pt x="21221" y="9250"/>
                    </a:lnTo>
                    <a:lnTo>
                      <a:pt x="21179" y="9081"/>
                    </a:lnTo>
                    <a:lnTo>
                      <a:pt x="21149" y="9075"/>
                    </a:lnTo>
                    <a:lnTo>
                      <a:pt x="21124" y="8942"/>
                    </a:lnTo>
                    <a:lnTo>
                      <a:pt x="21110" y="8778"/>
                    </a:lnTo>
                    <a:lnTo>
                      <a:pt x="21080" y="8512"/>
                    </a:lnTo>
                    <a:lnTo>
                      <a:pt x="21038" y="8312"/>
                    </a:lnTo>
                    <a:lnTo>
                      <a:pt x="21073" y="8310"/>
                    </a:lnTo>
                    <a:lnTo>
                      <a:pt x="21098" y="8453"/>
                    </a:lnTo>
                    <a:lnTo>
                      <a:pt x="21130" y="8450"/>
                    </a:lnTo>
                    <a:lnTo>
                      <a:pt x="21179" y="8534"/>
                    </a:lnTo>
                    <a:lnTo>
                      <a:pt x="21235" y="8723"/>
                    </a:lnTo>
                    <a:lnTo>
                      <a:pt x="21265" y="8819"/>
                    </a:lnTo>
                    <a:lnTo>
                      <a:pt x="21295" y="8846"/>
                    </a:lnTo>
                    <a:lnTo>
                      <a:pt x="21332" y="8950"/>
                    </a:lnTo>
                    <a:lnTo>
                      <a:pt x="21346" y="9075"/>
                    </a:lnTo>
                    <a:lnTo>
                      <a:pt x="21374" y="9192"/>
                    </a:lnTo>
                    <a:lnTo>
                      <a:pt x="21376" y="9021"/>
                    </a:lnTo>
                    <a:lnTo>
                      <a:pt x="21366" y="8868"/>
                    </a:lnTo>
                    <a:lnTo>
                      <a:pt x="21366" y="8851"/>
                    </a:lnTo>
                    <a:cubicBezTo>
                      <a:pt x="21419" y="9141"/>
                      <a:pt x="21463" y="9436"/>
                      <a:pt x="21492" y="9734"/>
                    </a:cubicBezTo>
                    <a:lnTo>
                      <a:pt x="21484" y="9785"/>
                    </a:lnTo>
                    <a:lnTo>
                      <a:pt x="21492" y="9857"/>
                    </a:lnTo>
                    <a:lnTo>
                      <a:pt x="21502" y="9866"/>
                    </a:lnTo>
                    <a:cubicBezTo>
                      <a:pt x="21505" y="9897"/>
                      <a:pt x="21508" y="9927"/>
                      <a:pt x="21511" y="9958"/>
                    </a:cubicBezTo>
                    <a:cubicBezTo>
                      <a:pt x="21526" y="10157"/>
                      <a:pt x="21535" y="10356"/>
                      <a:pt x="21539" y="10558"/>
                    </a:cubicBezTo>
                    <a:lnTo>
                      <a:pt x="21534" y="10625"/>
                    </a:lnTo>
                    <a:lnTo>
                      <a:pt x="21543" y="10633"/>
                    </a:lnTo>
                    <a:cubicBezTo>
                      <a:pt x="21544" y="10689"/>
                      <a:pt x="21546" y="10744"/>
                      <a:pt x="21546" y="10800"/>
                    </a:cubicBezTo>
                    <a:cubicBezTo>
                      <a:pt x="21546" y="11184"/>
                      <a:pt x="21525" y="11564"/>
                      <a:pt x="21486" y="11938"/>
                    </a:cubicBezTo>
                    <a:lnTo>
                      <a:pt x="21482" y="11904"/>
                    </a:lnTo>
                    <a:lnTo>
                      <a:pt x="21459" y="11892"/>
                    </a:lnTo>
                    <a:lnTo>
                      <a:pt x="21423" y="12071"/>
                    </a:lnTo>
                    <a:lnTo>
                      <a:pt x="21443" y="12084"/>
                    </a:lnTo>
                    <a:lnTo>
                      <a:pt x="21437" y="12163"/>
                    </a:lnTo>
                    <a:lnTo>
                      <a:pt x="21450" y="12209"/>
                    </a:lnTo>
                    <a:cubicBezTo>
                      <a:pt x="21444" y="12255"/>
                      <a:pt x="21440" y="12301"/>
                      <a:pt x="21433" y="12347"/>
                    </a:cubicBezTo>
                    <a:lnTo>
                      <a:pt x="21427" y="12335"/>
                    </a:lnTo>
                    <a:lnTo>
                      <a:pt x="21410" y="12414"/>
                    </a:lnTo>
                    <a:lnTo>
                      <a:pt x="21420" y="12441"/>
                    </a:lnTo>
                    <a:cubicBezTo>
                      <a:pt x="20852" y="16134"/>
                      <a:pt x="18396" y="19209"/>
                      <a:pt x="15074" y="20656"/>
                    </a:cubicBezTo>
                    <a:lnTo>
                      <a:pt x="15059" y="20662"/>
                    </a:lnTo>
                    <a:cubicBezTo>
                      <a:pt x="15051" y="20666"/>
                      <a:pt x="15042" y="20667"/>
                      <a:pt x="15033" y="20671"/>
                    </a:cubicBezTo>
                    <a:lnTo>
                      <a:pt x="15027" y="20671"/>
                    </a:lnTo>
                    <a:lnTo>
                      <a:pt x="15022" y="20669"/>
                    </a:lnTo>
                    <a:lnTo>
                      <a:pt x="15114" y="20624"/>
                    </a:lnTo>
                    <a:lnTo>
                      <a:pt x="15166" y="20597"/>
                    </a:lnTo>
                    <a:lnTo>
                      <a:pt x="15203" y="20577"/>
                    </a:lnTo>
                    <a:lnTo>
                      <a:pt x="15219" y="20565"/>
                    </a:lnTo>
                    <a:lnTo>
                      <a:pt x="15074" y="20622"/>
                    </a:lnTo>
                    <a:lnTo>
                      <a:pt x="15018" y="20644"/>
                    </a:lnTo>
                    <a:lnTo>
                      <a:pt x="14995" y="20652"/>
                    </a:lnTo>
                    <a:lnTo>
                      <a:pt x="15005" y="20642"/>
                    </a:lnTo>
                    <a:lnTo>
                      <a:pt x="14990" y="20642"/>
                    </a:lnTo>
                    <a:lnTo>
                      <a:pt x="14956" y="20649"/>
                    </a:lnTo>
                    <a:lnTo>
                      <a:pt x="14922" y="20657"/>
                    </a:lnTo>
                    <a:lnTo>
                      <a:pt x="14932" y="20644"/>
                    </a:lnTo>
                    <a:lnTo>
                      <a:pt x="14934" y="20632"/>
                    </a:lnTo>
                    <a:lnTo>
                      <a:pt x="14916" y="20629"/>
                    </a:lnTo>
                    <a:lnTo>
                      <a:pt x="14887" y="20629"/>
                    </a:lnTo>
                    <a:lnTo>
                      <a:pt x="14879" y="20622"/>
                    </a:lnTo>
                    <a:lnTo>
                      <a:pt x="14867" y="20615"/>
                    </a:lnTo>
                    <a:lnTo>
                      <a:pt x="14938" y="20578"/>
                    </a:lnTo>
                    <a:lnTo>
                      <a:pt x="15001" y="20546"/>
                    </a:lnTo>
                    <a:lnTo>
                      <a:pt x="14939" y="20566"/>
                    </a:lnTo>
                    <a:lnTo>
                      <a:pt x="14863" y="20602"/>
                    </a:lnTo>
                    <a:lnTo>
                      <a:pt x="14788" y="20634"/>
                    </a:lnTo>
                    <a:lnTo>
                      <a:pt x="14722" y="20657"/>
                    </a:lnTo>
                    <a:lnTo>
                      <a:pt x="14685" y="20667"/>
                    </a:lnTo>
                    <a:lnTo>
                      <a:pt x="14678" y="20671"/>
                    </a:lnTo>
                    <a:lnTo>
                      <a:pt x="14672" y="20686"/>
                    </a:lnTo>
                    <a:lnTo>
                      <a:pt x="14687" y="20691"/>
                    </a:lnTo>
                    <a:lnTo>
                      <a:pt x="14732" y="20683"/>
                    </a:lnTo>
                    <a:lnTo>
                      <a:pt x="14746" y="20688"/>
                    </a:lnTo>
                    <a:lnTo>
                      <a:pt x="14766" y="20689"/>
                    </a:lnTo>
                    <a:lnTo>
                      <a:pt x="14796" y="20683"/>
                    </a:lnTo>
                    <a:lnTo>
                      <a:pt x="14806" y="20688"/>
                    </a:lnTo>
                    <a:lnTo>
                      <a:pt x="14788" y="20703"/>
                    </a:lnTo>
                    <a:lnTo>
                      <a:pt x="14830" y="20693"/>
                    </a:lnTo>
                    <a:lnTo>
                      <a:pt x="14850" y="20693"/>
                    </a:lnTo>
                    <a:lnTo>
                      <a:pt x="14890" y="20683"/>
                    </a:lnTo>
                    <a:lnTo>
                      <a:pt x="14885" y="20693"/>
                    </a:lnTo>
                    <a:lnTo>
                      <a:pt x="14953" y="20667"/>
                    </a:lnTo>
                    <a:lnTo>
                      <a:pt x="14993" y="20654"/>
                    </a:lnTo>
                    <a:lnTo>
                      <a:pt x="15027" y="20646"/>
                    </a:lnTo>
                    <a:lnTo>
                      <a:pt x="15062" y="20635"/>
                    </a:lnTo>
                    <a:lnTo>
                      <a:pt x="15060" y="20642"/>
                    </a:lnTo>
                    <a:lnTo>
                      <a:pt x="15013" y="20666"/>
                    </a:lnTo>
                    <a:lnTo>
                      <a:pt x="14968" y="20688"/>
                    </a:lnTo>
                    <a:lnTo>
                      <a:pt x="14964" y="20694"/>
                    </a:lnTo>
                    <a:lnTo>
                      <a:pt x="14991" y="20688"/>
                    </a:lnTo>
                    <a:cubicBezTo>
                      <a:pt x="13702" y="21236"/>
                      <a:pt x="12287" y="21546"/>
                      <a:pt x="10800" y="21546"/>
                    </a:cubicBezTo>
                    <a:cubicBezTo>
                      <a:pt x="9436" y="21546"/>
                      <a:pt x="8137" y="21280"/>
                      <a:pt x="6937" y="20812"/>
                    </a:cubicBezTo>
                    <a:cubicBezTo>
                      <a:pt x="6051" y="20467"/>
                      <a:pt x="5223" y="20010"/>
                      <a:pt x="4467" y="19455"/>
                    </a:cubicBezTo>
                    <a:lnTo>
                      <a:pt x="4429" y="19420"/>
                    </a:lnTo>
                    <a:lnTo>
                      <a:pt x="4340" y="19341"/>
                    </a:lnTo>
                    <a:lnTo>
                      <a:pt x="4272" y="19275"/>
                    </a:lnTo>
                    <a:lnTo>
                      <a:pt x="4185" y="19203"/>
                    </a:lnTo>
                    <a:lnTo>
                      <a:pt x="4095" y="19134"/>
                    </a:lnTo>
                    <a:lnTo>
                      <a:pt x="4008" y="19055"/>
                    </a:lnTo>
                    <a:lnTo>
                      <a:pt x="3769" y="18846"/>
                    </a:lnTo>
                    <a:lnTo>
                      <a:pt x="3627" y="18727"/>
                    </a:lnTo>
                    <a:lnTo>
                      <a:pt x="3505" y="18627"/>
                    </a:lnTo>
                    <a:lnTo>
                      <a:pt x="3491" y="18590"/>
                    </a:lnTo>
                    <a:lnTo>
                      <a:pt x="3355" y="18476"/>
                    </a:lnTo>
                    <a:lnTo>
                      <a:pt x="3131" y="18255"/>
                    </a:lnTo>
                    <a:lnTo>
                      <a:pt x="3160" y="18302"/>
                    </a:lnTo>
                    <a:lnTo>
                      <a:pt x="2887" y="18020"/>
                    </a:lnTo>
                    <a:lnTo>
                      <a:pt x="2863" y="17983"/>
                    </a:lnTo>
                    <a:lnTo>
                      <a:pt x="3025" y="18154"/>
                    </a:lnTo>
                    <a:lnTo>
                      <a:pt x="3018" y="18136"/>
                    </a:lnTo>
                    <a:lnTo>
                      <a:pt x="2833" y="17937"/>
                    </a:lnTo>
                    <a:lnTo>
                      <a:pt x="2601" y="17675"/>
                    </a:lnTo>
                    <a:lnTo>
                      <a:pt x="2513" y="17577"/>
                    </a:lnTo>
                    <a:lnTo>
                      <a:pt x="2469" y="17520"/>
                    </a:lnTo>
                    <a:lnTo>
                      <a:pt x="2466" y="17528"/>
                    </a:lnTo>
                    <a:lnTo>
                      <a:pt x="2441" y="17513"/>
                    </a:lnTo>
                    <a:lnTo>
                      <a:pt x="2513" y="17600"/>
                    </a:lnTo>
                    <a:lnTo>
                      <a:pt x="2601" y="17708"/>
                    </a:lnTo>
                    <a:lnTo>
                      <a:pt x="2663" y="17781"/>
                    </a:lnTo>
                    <a:lnTo>
                      <a:pt x="2700" y="17829"/>
                    </a:lnTo>
                    <a:lnTo>
                      <a:pt x="2705" y="17846"/>
                    </a:lnTo>
                    <a:cubicBezTo>
                      <a:pt x="2153" y="17213"/>
                      <a:pt x="1681" y="16512"/>
                      <a:pt x="1288" y="15762"/>
                    </a:cubicBezTo>
                    <a:cubicBezTo>
                      <a:pt x="1233" y="15658"/>
                      <a:pt x="1179" y="15554"/>
                      <a:pt x="1128" y="15448"/>
                    </a:cubicBezTo>
                    <a:lnTo>
                      <a:pt x="1288" y="15762"/>
                    </a:lnTo>
                    <a:lnTo>
                      <a:pt x="1402" y="15964"/>
                    </a:lnTo>
                    <a:lnTo>
                      <a:pt x="1515" y="16165"/>
                    </a:lnTo>
                    <a:lnTo>
                      <a:pt x="1596" y="16298"/>
                    </a:lnTo>
                    <a:lnTo>
                      <a:pt x="1741" y="16537"/>
                    </a:lnTo>
                    <a:lnTo>
                      <a:pt x="1899" y="16771"/>
                    </a:lnTo>
                    <a:lnTo>
                      <a:pt x="2077" y="17018"/>
                    </a:lnTo>
                    <a:lnTo>
                      <a:pt x="2266" y="17262"/>
                    </a:lnTo>
                    <a:lnTo>
                      <a:pt x="2276" y="17266"/>
                    </a:lnTo>
                    <a:lnTo>
                      <a:pt x="2404" y="17434"/>
                    </a:lnTo>
                    <a:lnTo>
                      <a:pt x="2469" y="17520"/>
                    </a:lnTo>
                    <a:lnTo>
                      <a:pt x="2478" y="17498"/>
                    </a:lnTo>
                    <a:lnTo>
                      <a:pt x="2448" y="17419"/>
                    </a:lnTo>
                    <a:lnTo>
                      <a:pt x="2328" y="17228"/>
                    </a:lnTo>
                    <a:lnTo>
                      <a:pt x="2274" y="17154"/>
                    </a:lnTo>
                    <a:lnTo>
                      <a:pt x="2210" y="17089"/>
                    </a:lnTo>
                    <a:lnTo>
                      <a:pt x="2141" y="16984"/>
                    </a:lnTo>
                    <a:lnTo>
                      <a:pt x="2018" y="16851"/>
                    </a:lnTo>
                    <a:lnTo>
                      <a:pt x="1966" y="16771"/>
                    </a:lnTo>
                    <a:lnTo>
                      <a:pt x="2038" y="16856"/>
                    </a:lnTo>
                    <a:lnTo>
                      <a:pt x="2052" y="16851"/>
                    </a:lnTo>
                    <a:lnTo>
                      <a:pt x="2123" y="16919"/>
                    </a:lnTo>
                    <a:lnTo>
                      <a:pt x="2128" y="16902"/>
                    </a:lnTo>
                    <a:lnTo>
                      <a:pt x="2171" y="16932"/>
                    </a:lnTo>
                    <a:lnTo>
                      <a:pt x="2151" y="16846"/>
                    </a:lnTo>
                    <a:lnTo>
                      <a:pt x="2104" y="16749"/>
                    </a:lnTo>
                    <a:lnTo>
                      <a:pt x="2070" y="16660"/>
                    </a:lnTo>
                    <a:lnTo>
                      <a:pt x="1996" y="16510"/>
                    </a:lnTo>
                    <a:lnTo>
                      <a:pt x="1980" y="16436"/>
                    </a:lnTo>
                    <a:lnTo>
                      <a:pt x="1944" y="16309"/>
                    </a:lnTo>
                    <a:lnTo>
                      <a:pt x="1838" y="16023"/>
                    </a:lnTo>
                    <a:lnTo>
                      <a:pt x="1825" y="15934"/>
                    </a:lnTo>
                    <a:lnTo>
                      <a:pt x="1796" y="15853"/>
                    </a:lnTo>
                    <a:lnTo>
                      <a:pt x="1722" y="15685"/>
                    </a:lnTo>
                    <a:lnTo>
                      <a:pt x="1670" y="15594"/>
                    </a:lnTo>
                    <a:lnTo>
                      <a:pt x="1618" y="15468"/>
                    </a:lnTo>
                    <a:lnTo>
                      <a:pt x="1589" y="15299"/>
                    </a:lnTo>
                    <a:lnTo>
                      <a:pt x="1601" y="15165"/>
                    </a:lnTo>
                    <a:lnTo>
                      <a:pt x="1650" y="15114"/>
                    </a:lnTo>
                    <a:lnTo>
                      <a:pt x="1663" y="15039"/>
                    </a:lnTo>
                    <a:lnTo>
                      <a:pt x="1744" y="14973"/>
                    </a:lnTo>
                    <a:lnTo>
                      <a:pt x="1823" y="14973"/>
                    </a:lnTo>
                    <a:lnTo>
                      <a:pt x="1801" y="14869"/>
                    </a:lnTo>
                    <a:lnTo>
                      <a:pt x="1835" y="14794"/>
                    </a:lnTo>
                    <a:lnTo>
                      <a:pt x="1784" y="14614"/>
                    </a:lnTo>
                    <a:lnTo>
                      <a:pt x="1789" y="14385"/>
                    </a:lnTo>
                    <a:lnTo>
                      <a:pt x="1732" y="14148"/>
                    </a:lnTo>
                    <a:lnTo>
                      <a:pt x="1737" y="14079"/>
                    </a:lnTo>
                    <a:lnTo>
                      <a:pt x="1714" y="13961"/>
                    </a:lnTo>
                    <a:lnTo>
                      <a:pt x="1665" y="13685"/>
                    </a:lnTo>
                    <a:lnTo>
                      <a:pt x="1581" y="13345"/>
                    </a:lnTo>
                    <a:lnTo>
                      <a:pt x="1576" y="13212"/>
                    </a:lnTo>
                    <a:lnTo>
                      <a:pt x="1597" y="13209"/>
                    </a:lnTo>
                    <a:lnTo>
                      <a:pt x="1633" y="13051"/>
                    </a:lnTo>
                    <a:lnTo>
                      <a:pt x="1653" y="12844"/>
                    </a:lnTo>
                    <a:lnTo>
                      <a:pt x="1746" y="12588"/>
                    </a:lnTo>
                    <a:lnTo>
                      <a:pt x="1779" y="12468"/>
                    </a:lnTo>
                    <a:lnTo>
                      <a:pt x="1781" y="12162"/>
                    </a:lnTo>
                    <a:lnTo>
                      <a:pt x="1752" y="12049"/>
                    </a:lnTo>
                    <a:lnTo>
                      <a:pt x="1698" y="11813"/>
                    </a:lnTo>
                    <a:lnTo>
                      <a:pt x="1658" y="11754"/>
                    </a:lnTo>
                    <a:lnTo>
                      <a:pt x="1574" y="11746"/>
                    </a:lnTo>
                    <a:lnTo>
                      <a:pt x="1498" y="11692"/>
                    </a:lnTo>
                    <a:lnTo>
                      <a:pt x="1369" y="11483"/>
                    </a:lnTo>
                    <a:lnTo>
                      <a:pt x="1230" y="11330"/>
                    </a:lnTo>
                    <a:lnTo>
                      <a:pt x="1108" y="11337"/>
                    </a:lnTo>
                    <a:lnTo>
                      <a:pt x="951" y="11238"/>
                    </a:lnTo>
                    <a:lnTo>
                      <a:pt x="867" y="11297"/>
                    </a:lnTo>
                    <a:lnTo>
                      <a:pt x="875" y="11192"/>
                    </a:lnTo>
                    <a:lnTo>
                      <a:pt x="837" y="11083"/>
                    </a:lnTo>
                    <a:lnTo>
                      <a:pt x="722" y="10970"/>
                    </a:lnTo>
                    <a:lnTo>
                      <a:pt x="641" y="10903"/>
                    </a:lnTo>
                    <a:lnTo>
                      <a:pt x="596" y="11024"/>
                    </a:lnTo>
                    <a:lnTo>
                      <a:pt x="593" y="10837"/>
                    </a:lnTo>
                    <a:lnTo>
                      <a:pt x="492" y="10808"/>
                    </a:lnTo>
                    <a:lnTo>
                      <a:pt x="476" y="10751"/>
                    </a:lnTo>
                    <a:lnTo>
                      <a:pt x="518" y="10598"/>
                    </a:lnTo>
                    <a:lnTo>
                      <a:pt x="520" y="10468"/>
                    </a:lnTo>
                    <a:lnTo>
                      <a:pt x="492" y="10438"/>
                    </a:lnTo>
                    <a:lnTo>
                      <a:pt x="476" y="10112"/>
                    </a:lnTo>
                    <a:lnTo>
                      <a:pt x="471" y="10009"/>
                    </a:lnTo>
                    <a:lnTo>
                      <a:pt x="453" y="10017"/>
                    </a:lnTo>
                    <a:lnTo>
                      <a:pt x="451" y="9942"/>
                    </a:lnTo>
                    <a:lnTo>
                      <a:pt x="414" y="9785"/>
                    </a:lnTo>
                    <a:lnTo>
                      <a:pt x="385" y="9740"/>
                    </a:lnTo>
                    <a:lnTo>
                      <a:pt x="374" y="9719"/>
                    </a:lnTo>
                    <a:lnTo>
                      <a:pt x="335" y="9671"/>
                    </a:lnTo>
                    <a:lnTo>
                      <a:pt x="303" y="9684"/>
                    </a:lnTo>
                    <a:lnTo>
                      <a:pt x="296" y="9716"/>
                    </a:lnTo>
                    <a:lnTo>
                      <a:pt x="259" y="9679"/>
                    </a:lnTo>
                    <a:lnTo>
                      <a:pt x="271" y="9702"/>
                    </a:lnTo>
                    <a:lnTo>
                      <a:pt x="274" y="9751"/>
                    </a:lnTo>
                    <a:lnTo>
                      <a:pt x="251" y="9923"/>
                    </a:lnTo>
                    <a:lnTo>
                      <a:pt x="249" y="10031"/>
                    </a:lnTo>
                    <a:lnTo>
                      <a:pt x="234" y="10075"/>
                    </a:lnTo>
                    <a:lnTo>
                      <a:pt x="241" y="10172"/>
                    </a:lnTo>
                    <a:lnTo>
                      <a:pt x="249" y="10290"/>
                    </a:lnTo>
                    <a:lnTo>
                      <a:pt x="268" y="10302"/>
                    </a:lnTo>
                    <a:lnTo>
                      <a:pt x="273" y="10371"/>
                    </a:lnTo>
                    <a:lnTo>
                      <a:pt x="268" y="10463"/>
                    </a:lnTo>
                    <a:lnTo>
                      <a:pt x="283" y="10477"/>
                    </a:lnTo>
                    <a:lnTo>
                      <a:pt x="276" y="10536"/>
                    </a:lnTo>
                    <a:lnTo>
                      <a:pt x="301" y="10610"/>
                    </a:lnTo>
                    <a:lnTo>
                      <a:pt x="323" y="10650"/>
                    </a:lnTo>
                    <a:lnTo>
                      <a:pt x="320" y="10726"/>
                    </a:lnTo>
                    <a:lnTo>
                      <a:pt x="337" y="10847"/>
                    </a:lnTo>
                    <a:lnTo>
                      <a:pt x="345" y="10963"/>
                    </a:lnTo>
                    <a:lnTo>
                      <a:pt x="362" y="10990"/>
                    </a:lnTo>
                    <a:lnTo>
                      <a:pt x="359" y="11160"/>
                    </a:lnTo>
                    <a:lnTo>
                      <a:pt x="369" y="11212"/>
                    </a:lnTo>
                    <a:lnTo>
                      <a:pt x="345" y="11295"/>
                    </a:lnTo>
                    <a:lnTo>
                      <a:pt x="327" y="11207"/>
                    </a:lnTo>
                    <a:lnTo>
                      <a:pt x="320" y="11290"/>
                    </a:lnTo>
                    <a:lnTo>
                      <a:pt x="350" y="11430"/>
                    </a:lnTo>
                    <a:lnTo>
                      <a:pt x="392" y="11547"/>
                    </a:lnTo>
                    <a:lnTo>
                      <a:pt x="417" y="11677"/>
                    </a:lnTo>
                    <a:lnTo>
                      <a:pt x="411" y="11855"/>
                    </a:lnTo>
                    <a:lnTo>
                      <a:pt x="433" y="11938"/>
                    </a:lnTo>
                    <a:lnTo>
                      <a:pt x="409" y="12014"/>
                    </a:lnTo>
                    <a:lnTo>
                      <a:pt x="391" y="12133"/>
                    </a:lnTo>
                    <a:lnTo>
                      <a:pt x="396" y="12270"/>
                    </a:lnTo>
                    <a:lnTo>
                      <a:pt x="391" y="12355"/>
                    </a:lnTo>
                    <a:lnTo>
                      <a:pt x="416" y="12722"/>
                    </a:lnTo>
                    <a:lnTo>
                      <a:pt x="448" y="13061"/>
                    </a:lnTo>
                    <a:lnTo>
                      <a:pt x="476" y="13300"/>
                    </a:lnTo>
                    <a:lnTo>
                      <a:pt x="493" y="13352"/>
                    </a:lnTo>
                    <a:lnTo>
                      <a:pt x="518" y="13502"/>
                    </a:lnTo>
                    <a:lnTo>
                      <a:pt x="527" y="13613"/>
                    </a:lnTo>
                    <a:lnTo>
                      <a:pt x="542" y="13810"/>
                    </a:lnTo>
                    <a:lnTo>
                      <a:pt x="562" y="13988"/>
                    </a:lnTo>
                    <a:lnTo>
                      <a:pt x="584" y="14062"/>
                    </a:lnTo>
                    <a:lnTo>
                      <a:pt x="594" y="14111"/>
                    </a:lnTo>
                    <a:cubicBezTo>
                      <a:pt x="253" y="13066"/>
                      <a:pt x="54" y="11957"/>
                      <a:pt x="54" y="10800"/>
                    </a:cubicBezTo>
                    <a:cubicBezTo>
                      <a:pt x="54" y="7769"/>
                      <a:pt x="1321" y="5033"/>
                      <a:pt x="3346" y="3077"/>
                    </a:cubicBezTo>
                    <a:cubicBezTo>
                      <a:pt x="3347" y="3077"/>
                      <a:pt x="3347" y="3076"/>
                      <a:pt x="3348" y="3075"/>
                    </a:cubicBezTo>
                    <a:lnTo>
                      <a:pt x="3409" y="3023"/>
                    </a:lnTo>
                    <a:lnTo>
                      <a:pt x="3404" y="3025"/>
                    </a:lnTo>
                    <a:cubicBezTo>
                      <a:pt x="3525" y="2910"/>
                      <a:pt x="3648" y="2798"/>
                      <a:pt x="3774" y="2688"/>
                    </a:cubicBezTo>
                    <a:lnTo>
                      <a:pt x="3779" y="2687"/>
                    </a:lnTo>
                    <a:lnTo>
                      <a:pt x="3804" y="2665"/>
                    </a:lnTo>
                    <a:lnTo>
                      <a:pt x="3841" y="2626"/>
                    </a:lnTo>
                    <a:lnTo>
                      <a:pt x="3855" y="2612"/>
                    </a:lnTo>
                    <a:cubicBezTo>
                      <a:pt x="4960" y="1673"/>
                      <a:pt x="6262" y="965"/>
                      <a:pt x="7684" y="534"/>
                    </a:cubicBezTo>
                    <a:lnTo>
                      <a:pt x="7698" y="532"/>
                    </a:lnTo>
                    <a:lnTo>
                      <a:pt x="7691" y="537"/>
                    </a:lnTo>
                    <a:lnTo>
                      <a:pt x="7657" y="549"/>
                    </a:lnTo>
                    <a:lnTo>
                      <a:pt x="7481" y="603"/>
                    </a:lnTo>
                    <a:lnTo>
                      <a:pt x="7447" y="618"/>
                    </a:lnTo>
                    <a:lnTo>
                      <a:pt x="7486" y="609"/>
                    </a:lnTo>
                    <a:lnTo>
                      <a:pt x="7438" y="630"/>
                    </a:lnTo>
                    <a:lnTo>
                      <a:pt x="7356" y="668"/>
                    </a:lnTo>
                    <a:lnTo>
                      <a:pt x="7369" y="653"/>
                    </a:lnTo>
                    <a:lnTo>
                      <a:pt x="7354" y="653"/>
                    </a:lnTo>
                    <a:lnTo>
                      <a:pt x="7257" y="687"/>
                    </a:lnTo>
                    <a:lnTo>
                      <a:pt x="7139" y="731"/>
                    </a:lnTo>
                    <a:lnTo>
                      <a:pt x="7102" y="752"/>
                    </a:lnTo>
                    <a:lnTo>
                      <a:pt x="7141" y="742"/>
                    </a:lnTo>
                    <a:lnTo>
                      <a:pt x="7174" y="732"/>
                    </a:lnTo>
                    <a:lnTo>
                      <a:pt x="7255" y="710"/>
                    </a:lnTo>
                    <a:lnTo>
                      <a:pt x="7119" y="761"/>
                    </a:lnTo>
                    <a:lnTo>
                      <a:pt x="7041" y="789"/>
                    </a:lnTo>
                    <a:lnTo>
                      <a:pt x="6952" y="815"/>
                    </a:lnTo>
                    <a:lnTo>
                      <a:pt x="6737" y="899"/>
                    </a:lnTo>
                    <a:lnTo>
                      <a:pt x="6688" y="924"/>
                    </a:lnTo>
                    <a:lnTo>
                      <a:pt x="6558" y="980"/>
                    </a:lnTo>
                    <a:lnTo>
                      <a:pt x="6430" y="1052"/>
                    </a:lnTo>
                    <a:lnTo>
                      <a:pt x="6326" y="1104"/>
                    </a:lnTo>
                    <a:lnTo>
                      <a:pt x="6311" y="1109"/>
                    </a:lnTo>
                    <a:lnTo>
                      <a:pt x="6230" y="1148"/>
                    </a:lnTo>
                    <a:lnTo>
                      <a:pt x="6228" y="1141"/>
                    </a:lnTo>
                    <a:lnTo>
                      <a:pt x="6159" y="1170"/>
                    </a:lnTo>
                    <a:lnTo>
                      <a:pt x="6126" y="1195"/>
                    </a:lnTo>
                    <a:lnTo>
                      <a:pt x="6189" y="1178"/>
                    </a:lnTo>
                    <a:lnTo>
                      <a:pt x="6040" y="1278"/>
                    </a:lnTo>
                    <a:lnTo>
                      <a:pt x="6031" y="1284"/>
                    </a:lnTo>
                    <a:lnTo>
                      <a:pt x="5895" y="1370"/>
                    </a:lnTo>
                    <a:lnTo>
                      <a:pt x="5836" y="1421"/>
                    </a:lnTo>
                    <a:lnTo>
                      <a:pt x="5897" y="1421"/>
                    </a:lnTo>
                    <a:lnTo>
                      <a:pt x="5823" y="1496"/>
                    </a:lnTo>
                    <a:lnTo>
                      <a:pt x="5885" y="1491"/>
                    </a:lnTo>
                    <a:lnTo>
                      <a:pt x="6050" y="1401"/>
                    </a:lnTo>
                    <a:lnTo>
                      <a:pt x="6191" y="1326"/>
                    </a:lnTo>
                    <a:lnTo>
                      <a:pt x="6296" y="1257"/>
                    </a:lnTo>
                    <a:lnTo>
                      <a:pt x="6476" y="1190"/>
                    </a:lnTo>
                    <a:lnTo>
                      <a:pt x="6593" y="1135"/>
                    </a:lnTo>
                    <a:lnTo>
                      <a:pt x="6701" y="1079"/>
                    </a:lnTo>
                    <a:lnTo>
                      <a:pt x="6826" y="1030"/>
                    </a:lnTo>
                    <a:lnTo>
                      <a:pt x="6913" y="1012"/>
                    </a:lnTo>
                    <a:lnTo>
                      <a:pt x="7001" y="991"/>
                    </a:lnTo>
                    <a:lnTo>
                      <a:pt x="7034" y="990"/>
                    </a:lnTo>
                    <a:lnTo>
                      <a:pt x="7223" y="936"/>
                    </a:lnTo>
                    <a:lnTo>
                      <a:pt x="7432" y="858"/>
                    </a:lnTo>
                    <a:lnTo>
                      <a:pt x="7528" y="832"/>
                    </a:lnTo>
                    <a:lnTo>
                      <a:pt x="7575" y="832"/>
                    </a:lnTo>
                    <a:lnTo>
                      <a:pt x="7747" y="808"/>
                    </a:lnTo>
                    <a:lnTo>
                      <a:pt x="7972" y="754"/>
                    </a:lnTo>
                    <a:lnTo>
                      <a:pt x="8204" y="697"/>
                    </a:lnTo>
                    <a:lnTo>
                      <a:pt x="8151" y="694"/>
                    </a:lnTo>
                    <a:lnTo>
                      <a:pt x="8044" y="690"/>
                    </a:lnTo>
                    <a:lnTo>
                      <a:pt x="8162" y="658"/>
                    </a:lnTo>
                    <a:lnTo>
                      <a:pt x="8238" y="616"/>
                    </a:lnTo>
                    <a:lnTo>
                      <a:pt x="8213" y="651"/>
                    </a:lnTo>
                    <a:lnTo>
                      <a:pt x="8196" y="675"/>
                    </a:lnTo>
                    <a:lnTo>
                      <a:pt x="8299" y="663"/>
                    </a:lnTo>
                    <a:lnTo>
                      <a:pt x="8384" y="614"/>
                    </a:lnTo>
                    <a:lnTo>
                      <a:pt x="8408" y="577"/>
                    </a:lnTo>
                    <a:lnTo>
                      <a:pt x="8388" y="564"/>
                    </a:lnTo>
                    <a:lnTo>
                      <a:pt x="8443" y="549"/>
                    </a:lnTo>
                    <a:lnTo>
                      <a:pt x="8467" y="572"/>
                    </a:lnTo>
                    <a:lnTo>
                      <a:pt x="8524" y="547"/>
                    </a:lnTo>
                    <a:lnTo>
                      <a:pt x="8563" y="508"/>
                    </a:lnTo>
                    <a:lnTo>
                      <a:pt x="8617" y="508"/>
                    </a:lnTo>
                    <a:lnTo>
                      <a:pt x="8691" y="500"/>
                    </a:lnTo>
                    <a:lnTo>
                      <a:pt x="8746" y="481"/>
                    </a:lnTo>
                    <a:lnTo>
                      <a:pt x="8755" y="461"/>
                    </a:lnTo>
                    <a:lnTo>
                      <a:pt x="8846" y="456"/>
                    </a:lnTo>
                    <a:lnTo>
                      <a:pt x="8905" y="416"/>
                    </a:lnTo>
                    <a:lnTo>
                      <a:pt x="8999" y="419"/>
                    </a:lnTo>
                    <a:lnTo>
                      <a:pt x="9073" y="411"/>
                    </a:lnTo>
                    <a:lnTo>
                      <a:pt x="9139" y="365"/>
                    </a:lnTo>
                    <a:lnTo>
                      <a:pt x="9140" y="353"/>
                    </a:lnTo>
                    <a:lnTo>
                      <a:pt x="9056" y="364"/>
                    </a:lnTo>
                    <a:lnTo>
                      <a:pt x="9061" y="347"/>
                    </a:lnTo>
                    <a:lnTo>
                      <a:pt x="9152" y="333"/>
                    </a:lnTo>
                    <a:lnTo>
                      <a:pt x="9206" y="332"/>
                    </a:lnTo>
                    <a:lnTo>
                      <a:pt x="9250" y="305"/>
                    </a:lnTo>
                    <a:lnTo>
                      <a:pt x="9388" y="261"/>
                    </a:lnTo>
                    <a:lnTo>
                      <a:pt x="9490" y="237"/>
                    </a:lnTo>
                    <a:lnTo>
                      <a:pt x="9610" y="214"/>
                    </a:lnTo>
                    <a:lnTo>
                      <a:pt x="9559" y="212"/>
                    </a:lnTo>
                    <a:lnTo>
                      <a:pt x="9657" y="207"/>
                    </a:lnTo>
                    <a:lnTo>
                      <a:pt x="9697" y="199"/>
                    </a:lnTo>
                    <a:lnTo>
                      <a:pt x="9874" y="178"/>
                    </a:lnTo>
                    <a:lnTo>
                      <a:pt x="9908" y="167"/>
                    </a:lnTo>
                    <a:lnTo>
                      <a:pt x="9866" y="162"/>
                    </a:lnTo>
                    <a:lnTo>
                      <a:pt x="9719" y="172"/>
                    </a:lnTo>
                    <a:lnTo>
                      <a:pt x="9618" y="182"/>
                    </a:lnTo>
                    <a:lnTo>
                      <a:pt x="9718" y="165"/>
                    </a:lnTo>
                    <a:lnTo>
                      <a:pt x="9750" y="157"/>
                    </a:lnTo>
                    <a:lnTo>
                      <a:pt x="9674" y="165"/>
                    </a:lnTo>
                    <a:lnTo>
                      <a:pt x="9671" y="155"/>
                    </a:lnTo>
                    <a:lnTo>
                      <a:pt x="9598" y="158"/>
                    </a:lnTo>
                    <a:lnTo>
                      <a:pt x="9618" y="153"/>
                    </a:lnTo>
                    <a:lnTo>
                      <a:pt x="9716" y="151"/>
                    </a:lnTo>
                    <a:lnTo>
                      <a:pt x="9787" y="150"/>
                    </a:lnTo>
                    <a:lnTo>
                      <a:pt x="9871" y="140"/>
                    </a:lnTo>
                    <a:lnTo>
                      <a:pt x="9883" y="123"/>
                    </a:lnTo>
                    <a:lnTo>
                      <a:pt x="9802" y="120"/>
                    </a:lnTo>
                    <a:lnTo>
                      <a:pt x="9750" y="121"/>
                    </a:lnTo>
                    <a:lnTo>
                      <a:pt x="9676" y="130"/>
                    </a:lnTo>
                    <a:lnTo>
                      <a:pt x="9650" y="130"/>
                    </a:lnTo>
                    <a:lnTo>
                      <a:pt x="9517" y="143"/>
                    </a:lnTo>
                    <a:lnTo>
                      <a:pt x="9457" y="151"/>
                    </a:lnTo>
                    <a:lnTo>
                      <a:pt x="9507" y="143"/>
                    </a:lnTo>
                    <a:lnTo>
                      <a:pt x="9489" y="143"/>
                    </a:lnTo>
                    <a:lnTo>
                      <a:pt x="9522" y="138"/>
                    </a:lnTo>
                    <a:lnTo>
                      <a:pt x="9544" y="133"/>
                    </a:lnTo>
                    <a:lnTo>
                      <a:pt x="9554" y="131"/>
                    </a:lnTo>
                    <a:lnTo>
                      <a:pt x="9551" y="130"/>
                    </a:lnTo>
                    <a:cubicBezTo>
                      <a:pt x="9961" y="82"/>
                      <a:pt x="10377" y="54"/>
                      <a:pt x="10800" y="54"/>
                    </a:cubicBezTo>
                    <a:close/>
                    <a:moveTo>
                      <a:pt x="6040" y="1278"/>
                    </a:moveTo>
                    <a:lnTo>
                      <a:pt x="6095" y="1239"/>
                    </a:lnTo>
                    <a:lnTo>
                      <a:pt x="6062" y="1239"/>
                    </a:lnTo>
                    <a:lnTo>
                      <a:pt x="6031" y="1256"/>
                    </a:lnTo>
                    <a:lnTo>
                      <a:pt x="5969" y="1303"/>
                    </a:lnTo>
                    <a:lnTo>
                      <a:pt x="5991" y="1301"/>
                    </a:lnTo>
                    <a:lnTo>
                      <a:pt x="6040" y="1278"/>
                    </a:lnTo>
                    <a:close/>
                    <a:moveTo>
                      <a:pt x="6937" y="20812"/>
                    </a:moveTo>
                    <a:lnTo>
                      <a:pt x="7004" y="20837"/>
                    </a:lnTo>
                    <a:lnTo>
                      <a:pt x="7041" y="20851"/>
                    </a:lnTo>
                    <a:lnTo>
                      <a:pt x="7058" y="20858"/>
                    </a:lnTo>
                    <a:lnTo>
                      <a:pt x="7073" y="20863"/>
                    </a:lnTo>
                    <a:lnTo>
                      <a:pt x="7137" y="20886"/>
                    </a:lnTo>
                    <a:lnTo>
                      <a:pt x="7142" y="20888"/>
                    </a:lnTo>
                    <a:lnTo>
                      <a:pt x="7147" y="20890"/>
                    </a:lnTo>
                    <a:lnTo>
                      <a:pt x="7204" y="20912"/>
                    </a:lnTo>
                    <a:lnTo>
                      <a:pt x="7272" y="20935"/>
                    </a:lnTo>
                    <a:lnTo>
                      <a:pt x="7274" y="20935"/>
                    </a:lnTo>
                    <a:lnTo>
                      <a:pt x="7292" y="20942"/>
                    </a:lnTo>
                    <a:lnTo>
                      <a:pt x="7297" y="20944"/>
                    </a:lnTo>
                    <a:lnTo>
                      <a:pt x="7344" y="20960"/>
                    </a:lnTo>
                    <a:lnTo>
                      <a:pt x="7373" y="20969"/>
                    </a:lnTo>
                    <a:lnTo>
                      <a:pt x="7413" y="20982"/>
                    </a:lnTo>
                    <a:lnTo>
                      <a:pt x="7444" y="20992"/>
                    </a:lnTo>
                    <a:lnTo>
                      <a:pt x="7487" y="21007"/>
                    </a:lnTo>
                    <a:lnTo>
                      <a:pt x="7511" y="21014"/>
                    </a:lnTo>
                    <a:lnTo>
                      <a:pt x="7565" y="21033"/>
                    </a:lnTo>
                    <a:lnTo>
                      <a:pt x="7622" y="21050"/>
                    </a:lnTo>
                    <a:lnTo>
                      <a:pt x="7662" y="21061"/>
                    </a:lnTo>
                    <a:lnTo>
                      <a:pt x="7689" y="21070"/>
                    </a:lnTo>
                    <a:lnTo>
                      <a:pt x="7716" y="21075"/>
                    </a:lnTo>
                    <a:lnTo>
                      <a:pt x="7747" y="21083"/>
                    </a:lnTo>
                    <a:lnTo>
                      <a:pt x="7784" y="21093"/>
                    </a:lnTo>
                    <a:lnTo>
                      <a:pt x="7708" y="21070"/>
                    </a:lnTo>
                    <a:lnTo>
                      <a:pt x="7635" y="21048"/>
                    </a:lnTo>
                    <a:lnTo>
                      <a:pt x="7565" y="21026"/>
                    </a:lnTo>
                    <a:lnTo>
                      <a:pt x="7539" y="21018"/>
                    </a:lnTo>
                    <a:lnTo>
                      <a:pt x="7570" y="21026"/>
                    </a:lnTo>
                    <a:lnTo>
                      <a:pt x="7523" y="21009"/>
                    </a:lnTo>
                    <a:lnTo>
                      <a:pt x="7450" y="20984"/>
                    </a:lnTo>
                    <a:lnTo>
                      <a:pt x="7373" y="20960"/>
                    </a:lnTo>
                    <a:lnTo>
                      <a:pt x="7348" y="20954"/>
                    </a:lnTo>
                    <a:lnTo>
                      <a:pt x="7348" y="20955"/>
                    </a:lnTo>
                    <a:lnTo>
                      <a:pt x="7331" y="20950"/>
                    </a:lnTo>
                    <a:lnTo>
                      <a:pt x="7263" y="20927"/>
                    </a:lnTo>
                    <a:lnTo>
                      <a:pt x="7255" y="20925"/>
                    </a:lnTo>
                    <a:lnTo>
                      <a:pt x="7211" y="20910"/>
                    </a:lnTo>
                    <a:lnTo>
                      <a:pt x="7203" y="20906"/>
                    </a:lnTo>
                    <a:lnTo>
                      <a:pt x="7189" y="20901"/>
                    </a:lnTo>
                    <a:lnTo>
                      <a:pt x="7132" y="20881"/>
                    </a:lnTo>
                    <a:lnTo>
                      <a:pt x="7048" y="20849"/>
                    </a:lnTo>
                    <a:lnTo>
                      <a:pt x="6962" y="20817"/>
                    </a:lnTo>
                    <a:lnTo>
                      <a:pt x="6930" y="20807"/>
                    </a:lnTo>
                    <a:lnTo>
                      <a:pt x="6971" y="20822"/>
                    </a:lnTo>
                    <a:lnTo>
                      <a:pt x="6937" y="20812"/>
                    </a:lnTo>
                    <a:close/>
                    <a:moveTo>
                      <a:pt x="14685" y="20667"/>
                    </a:moveTo>
                    <a:lnTo>
                      <a:pt x="14737" y="20635"/>
                    </a:lnTo>
                    <a:lnTo>
                      <a:pt x="14769" y="20615"/>
                    </a:lnTo>
                    <a:lnTo>
                      <a:pt x="14648" y="20666"/>
                    </a:lnTo>
                    <a:lnTo>
                      <a:pt x="14643" y="20667"/>
                    </a:lnTo>
                    <a:lnTo>
                      <a:pt x="14670" y="20671"/>
                    </a:lnTo>
                    <a:lnTo>
                      <a:pt x="14685" y="20667"/>
                    </a:lnTo>
                    <a:close/>
                    <a:moveTo>
                      <a:pt x="14643" y="20667"/>
                    </a:moveTo>
                    <a:lnTo>
                      <a:pt x="14603" y="20666"/>
                    </a:lnTo>
                    <a:lnTo>
                      <a:pt x="14581" y="20661"/>
                    </a:lnTo>
                    <a:lnTo>
                      <a:pt x="14535" y="20661"/>
                    </a:lnTo>
                    <a:lnTo>
                      <a:pt x="14503" y="20659"/>
                    </a:lnTo>
                    <a:lnTo>
                      <a:pt x="14448" y="20662"/>
                    </a:lnTo>
                    <a:lnTo>
                      <a:pt x="14392" y="20667"/>
                    </a:lnTo>
                    <a:lnTo>
                      <a:pt x="14318" y="20691"/>
                    </a:lnTo>
                    <a:lnTo>
                      <a:pt x="14273" y="20718"/>
                    </a:lnTo>
                    <a:lnTo>
                      <a:pt x="14204" y="20740"/>
                    </a:lnTo>
                    <a:lnTo>
                      <a:pt x="14128" y="20755"/>
                    </a:lnTo>
                    <a:lnTo>
                      <a:pt x="14045" y="20774"/>
                    </a:lnTo>
                    <a:lnTo>
                      <a:pt x="13968" y="20785"/>
                    </a:lnTo>
                    <a:lnTo>
                      <a:pt x="13889" y="20797"/>
                    </a:lnTo>
                    <a:lnTo>
                      <a:pt x="13823" y="20807"/>
                    </a:lnTo>
                    <a:lnTo>
                      <a:pt x="13771" y="20809"/>
                    </a:lnTo>
                    <a:lnTo>
                      <a:pt x="13786" y="20785"/>
                    </a:lnTo>
                    <a:lnTo>
                      <a:pt x="13710" y="20804"/>
                    </a:lnTo>
                    <a:lnTo>
                      <a:pt x="13635" y="20826"/>
                    </a:lnTo>
                    <a:lnTo>
                      <a:pt x="13606" y="20831"/>
                    </a:lnTo>
                    <a:lnTo>
                      <a:pt x="13641" y="20814"/>
                    </a:lnTo>
                    <a:lnTo>
                      <a:pt x="13734" y="20742"/>
                    </a:lnTo>
                    <a:lnTo>
                      <a:pt x="13683" y="20742"/>
                    </a:lnTo>
                    <a:lnTo>
                      <a:pt x="13643" y="20736"/>
                    </a:lnTo>
                    <a:lnTo>
                      <a:pt x="13609" y="20728"/>
                    </a:lnTo>
                    <a:lnTo>
                      <a:pt x="13571" y="20720"/>
                    </a:lnTo>
                    <a:lnTo>
                      <a:pt x="13545" y="20704"/>
                    </a:lnTo>
                    <a:lnTo>
                      <a:pt x="13451" y="20733"/>
                    </a:lnTo>
                    <a:lnTo>
                      <a:pt x="13386" y="20748"/>
                    </a:lnTo>
                    <a:lnTo>
                      <a:pt x="13340" y="20743"/>
                    </a:lnTo>
                    <a:lnTo>
                      <a:pt x="13323" y="20723"/>
                    </a:lnTo>
                    <a:lnTo>
                      <a:pt x="13313" y="20704"/>
                    </a:lnTo>
                    <a:lnTo>
                      <a:pt x="13256" y="20696"/>
                    </a:lnTo>
                    <a:lnTo>
                      <a:pt x="13248" y="20676"/>
                    </a:lnTo>
                    <a:lnTo>
                      <a:pt x="13226" y="20651"/>
                    </a:lnTo>
                    <a:lnTo>
                      <a:pt x="13263" y="20619"/>
                    </a:lnTo>
                    <a:lnTo>
                      <a:pt x="13237" y="20597"/>
                    </a:lnTo>
                    <a:lnTo>
                      <a:pt x="13185" y="20590"/>
                    </a:lnTo>
                    <a:lnTo>
                      <a:pt x="13133" y="20585"/>
                    </a:lnTo>
                    <a:lnTo>
                      <a:pt x="13066" y="20592"/>
                    </a:lnTo>
                    <a:lnTo>
                      <a:pt x="12987" y="20603"/>
                    </a:lnTo>
                    <a:lnTo>
                      <a:pt x="12914" y="20619"/>
                    </a:lnTo>
                    <a:lnTo>
                      <a:pt x="12837" y="20639"/>
                    </a:lnTo>
                    <a:lnTo>
                      <a:pt x="12795" y="20666"/>
                    </a:lnTo>
                    <a:lnTo>
                      <a:pt x="12722" y="20683"/>
                    </a:lnTo>
                    <a:lnTo>
                      <a:pt x="12662" y="20681"/>
                    </a:lnTo>
                    <a:lnTo>
                      <a:pt x="12599" y="20701"/>
                    </a:lnTo>
                    <a:lnTo>
                      <a:pt x="12514" y="20726"/>
                    </a:lnTo>
                    <a:lnTo>
                      <a:pt x="12461" y="20718"/>
                    </a:lnTo>
                    <a:lnTo>
                      <a:pt x="12394" y="20733"/>
                    </a:lnTo>
                    <a:lnTo>
                      <a:pt x="12325" y="20750"/>
                    </a:lnTo>
                    <a:lnTo>
                      <a:pt x="12259" y="20765"/>
                    </a:lnTo>
                    <a:lnTo>
                      <a:pt x="12172" y="20779"/>
                    </a:lnTo>
                    <a:lnTo>
                      <a:pt x="12100" y="20789"/>
                    </a:lnTo>
                    <a:lnTo>
                      <a:pt x="12014" y="20811"/>
                    </a:lnTo>
                    <a:lnTo>
                      <a:pt x="11946" y="20822"/>
                    </a:lnTo>
                    <a:lnTo>
                      <a:pt x="11903" y="20851"/>
                    </a:lnTo>
                    <a:lnTo>
                      <a:pt x="11827" y="20868"/>
                    </a:lnTo>
                    <a:lnTo>
                      <a:pt x="11791" y="20851"/>
                    </a:lnTo>
                    <a:lnTo>
                      <a:pt x="11761" y="20827"/>
                    </a:lnTo>
                    <a:lnTo>
                      <a:pt x="11690" y="20832"/>
                    </a:lnTo>
                    <a:lnTo>
                      <a:pt x="11643" y="20816"/>
                    </a:lnTo>
                    <a:lnTo>
                      <a:pt x="11630" y="20792"/>
                    </a:lnTo>
                    <a:lnTo>
                      <a:pt x="11566" y="20782"/>
                    </a:lnTo>
                    <a:lnTo>
                      <a:pt x="11515" y="20804"/>
                    </a:lnTo>
                    <a:lnTo>
                      <a:pt x="11463" y="20841"/>
                    </a:lnTo>
                    <a:lnTo>
                      <a:pt x="11406" y="20859"/>
                    </a:lnTo>
                    <a:lnTo>
                      <a:pt x="11337" y="20866"/>
                    </a:lnTo>
                    <a:lnTo>
                      <a:pt x="11273" y="20878"/>
                    </a:lnTo>
                    <a:lnTo>
                      <a:pt x="11211" y="20895"/>
                    </a:lnTo>
                    <a:lnTo>
                      <a:pt x="11142" y="20903"/>
                    </a:lnTo>
                    <a:lnTo>
                      <a:pt x="11076" y="20912"/>
                    </a:lnTo>
                    <a:lnTo>
                      <a:pt x="11005" y="20912"/>
                    </a:lnTo>
                    <a:lnTo>
                      <a:pt x="10935" y="20912"/>
                    </a:lnTo>
                    <a:lnTo>
                      <a:pt x="10861" y="20915"/>
                    </a:lnTo>
                    <a:lnTo>
                      <a:pt x="10792" y="20925"/>
                    </a:lnTo>
                    <a:lnTo>
                      <a:pt x="10750" y="20908"/>
                    </a:lnTo>
                    <a:lnTo>
                      <a:pt x="10719" y="20886"/>
                    </a:lnTo>
                    <a:lnTo>
                      <a:pt x="10649" y="20883"/>
                    </a:lnTo>
                    <a:lnTo>
                      <a:pt x="10576" y="20875"/>
                    </a:lnTo>
                    <a:lnTo>
                      <a:pt x="10507" y="20873"/>
                    </a:lnTo>
                    <a:lnTo>
                      <a:pt x="10431" y="20876"/>
                    </a:lnTo>
                    <a:lnTo>
                      <a:pt x="10366" y="20883"/>
                    </a:lnTo>
                    <a:lnTo>
                      <a:pt x="10322" y="20908"/>
                    </a:lnTo>
                    <a:lnTo>
                      <a:pt x="10288" y="20883"/>
                    </a:lnTo>
                    <a:lnTo>
                      <a:pt x="10202" y="20880"/>
                    </a:lnTo>
                    <a:lnTo>
                      <a:pt x="10147" y="20898"/>
                    </a:lnTo>
                    <a:lnTo>
                      <a:pt x="10132" y="20922"/>
                    </a:lnTo>
                    <a:lnTo>
                      <a:pt x="10069" y="20935"/>
                    </a:lnTo>
                    <a:lnTo>
                      <a:pt x="10021" y="20912"/>
                    </a:lnTo>
                    <a:lnTo>
                      <a:pt x="9957" y="20883"/>
                    </a:lnTo>
                    <a:lnTo>
                      <a:pt x="9899" y="20891"/>
                    </a:lnTo>
                    <a:lnTo>
                      <a:pt x="9841" y="20875"/>
                    </a:lnTo>
                    <a:lnTo>
                      <a:pt x="9820" y="20898"/>
                    </a:lnTo>
                    <a:lnTo>
                      <a:pt x="9778" y="20912"/>
                    </a:lnTo>
                    <a:lnTo>
                      <a:pt x="9719" y="20922"/>
                    </a:lnTo>
                    <a:lnTo>
                      <a:pt x="9672" y="20935"/>
                    </a:lnTo>
                    <a:lnTo>
                      <a:pt x="9615" y="20944"/>
                    </a:lnTo>
                    <a:lnTo>
                      <a:pt x="9559" y="20952"/>
                    </a:lnTo>
                    <a:lnTo>
                      <a:pt x="9514" y="20964"/>
                    </a:lnTo>
                    <a:lnTo>
                      <a:pt x="9475" y="20982"/>
                    </a:lnTo>
                    <a:lnTo>
                      <a:pt x="9423" y="20959"/>
                    </a:lnTo>
                    <a:lnTo>
                      <a:pt x="9356" y="20955"/>
                    </a:lnTo>
                    <a:lnTo>
                      <a:pt x="9295" y="20962"/>
                    </a:lnTo>
                    <a:lnTo>
                      <a:pt x="9240" y="20972"/>
                    </a:lnTo>
                    <a:lnTo>
                      <a:pt x="9172" y="20969"/>
                    </a:lnTo>
                    <a:lnTo>
                      <a:pt x="9127" y="20947"/>
                    </a:lnTo>
                    <a:lnTo>
                      <a:pt x="9059" y="20940"/>
                    </a:lnTo>
                    <a:lnTo>
                      <a:pt x="9068" y="20964"/>
                    </a:lnTo>
                    <a:lnTo>
                      <a:pt x="9100" y="20987"/>
                    </a:lnTo>
                    <a:lnTo>
                      <a:pt x="9036" y="20984"/>
                    </a:lnTo>
                    <a:lnTo>
                      <a:pt x="8979" y="20964"/>
                    </a:lnTo>
                    <a:lnTo>
                      <a:pt x="8913" y="20960"/>
                    </a:lnTo>
                    <a:lnTo>
                      <a:pt x="8903" y="20977"/>
                    </a:lnTo>
                    <a:lnTo>
                      <a:pt x="8926" y="21004"/>
                    </a:lnTo>
                    <a:lnTo>
                      <a:pt x="8930" y="21028"/>
                    </a:lnTo>
                    <a:lnTo>
                      <a:pt x="8916" y="21045"/>
                    </a:lnTo>
                    <a:lnTo>
                      <a:pt x="8893" y="21058"/>
                    </a:lnTo>
                    <a:lnTo>
                      <a:pt x="8869" y="21070"/>
                    </a:lnTo>
                    <a:lnTo>
                      <a:pt x="8878" y="21087"/>
                    </a:lnTo>
                    <a:lnTo>
                      <a:pt x="8910" y="21108"/>
                    </a:lnTo>
                    <a:lnTo>
                      <a:pt x="8979" y="21120"/>
                    </a:lnTo>
                    <a:lnTo>
                      <a:pt x="8982" y="21122"/>
                    </a:lnTo>
                    <a:lnTo>
                      <a:pt x="8992" y="21124"/>
                    </a:lnTo>
                    <a:lnTo>
                      <a:pt x="9066" y="21139"/>
                    </a:lnTo>
                    <a:lnTo>
                      <a:pt x="9125" y="21140"/>
                    </a:lnTo>
                    <a:lnTo>
                      <a:pt x="9184" y="21140"/>
                    </a:lnTo>
                    <a:lnTo>
                      <a:pt x="9243" y="21139"/>
                    </a:lnTo>
                    <a:lnTo>
                      <a:pt x="9307" y="21140"/>
                    </a:lnTo>
                    <a:lnTo>
                      <a:pt x="9362" y="21135"/>
                    </a:lnTo>
                    <a:lnTo>
                      <a:pt x="9413" y="21130"/>
                    </a:lnTo>
                    <a:lnTo>
                      <a:pt x="9484" y="21139"/>
                    </a:lnTo>
                    <a:lnTo>
                      <a:pt x="9548" y="21139"/>
                    </a:lnTo>
                    <a:lnTo>
                      <a:pt x="9595" y="21130"/>
                    </a:lnTo>
                    <a:lnTo>
                      <a:pt x="9674" y="21137"/>
                    </a:lnTo>
                    <a:lnTo>
                      <a:pt x="9701" y="21134"/>
                    </a:lnTo>
                    <a:lnTo>
                      <a:pt x="9733" y="21130"/>
                    </a:lnTo>
                    <a:lnTo>
                      <a:pt x="9805" y="21140"/>
                    </a:lnTo>
                    <a:lnTo>
                      <a:pt x="9869" y="21152"/>
                    </a:lnTo>
                    <a:lnTo>
                      <a:pt x="9945" y="21164"/>
                    </a:lnTo>
                    <a:lnTo>
                      <a:pt x="10014" y="21169"/>
                    </a:lnTo>
                    <a:lnTo>
                      <a:pt x="10081" y="21169"/>
                    </a:lnTo>
                    <a:lnTo>
                      <a:pt x="10147" y="21181"/>
                    </a:lnTo>
                    <a:lnTo>
                      <a:pt x="10226" y="21191"/>
                    </a:lnTo>
                    <a:lnTo>
                      <a:pt x="10239" y="21174"/>
                    </a:lnTo>
                    <a:lnTo>
                      <a:pt x="10307" y="21183"/>
                    </a:lnTo>
                    <a:lnTo>
                      <a:pt x="10332" y="21199"/>
                    </a:lnTo>
                    <a:lnTo>
                      <a:pt x="10329" y="21216"/>
                    </a:lnTo>
                    <a:lnTo>
                      <a:pt x="10340" y="21233"/>
                    </a:lnTo>
                    <a:lnTo>
                      <a:pt x="10409" y="21238"/>
                    </a:lnTo>
                    <a:lnTo>
                      <a:pt x="10467" y="21252"/>
                    </a:lnTo>
                    <a:lnTo>
                      <a:pt x="10526" y="21263"/>
                    </a:lnTo>
                    <a:lnTo>
                      <a:pt x="10586" y="21273"/>
                    </a:lnTo>
                    <a:lnTo>
                      <a:pt x="10652" y="21277"/>
                    </a:lnTo>
                    <a:lnTo>
                      <a:pt x="10680" y="21258"/>
                    </a:lnTo>
                    <a:lnTo>
                      <a:pt x="10748" y="21265"/>
                    </a:lnTo>
                    <a:lnTo>
                      <a:pt x="10817" y="21268"/>
                    </a:lnTo>
                    <a:lnTo>
                      <a:pt x="10856" y="21255"/>
                    </a:lnTo>
                    <a:lnTo>
                      <a:pt x="10877" y="21252"/>
                    </a:lnTo>
                    <a:lnTo>
                      <a:pt x="10859" y="21299"/>
                    </a:lnTo>
                    <a:lnTo>
                      <a:pt x="10829" y="21312"/>
                    </a:lnTo>
                    <a:lnTo>
                      <a:pt x="10780" y="21324"/>
                    </a:lnTo>
                    <a:lnTo>
                      <a:pt x="10758" y="21337"/>
                    </a:lnTo>
                    <a:lnTo>
                      <a:pt x="10691" y="21341"/>
                    </a:lnTo>
                    <a:lnTo>
                      <a:pt x="10628" y="21346"/>
                    </a:lnTo>
                    <a:lnTo>
                      <a:pt x="10559" y="21348"/>
                    </a:lnTo>
                    <a:lnTo>
                      <a:pt x="10517" y="21358"/>
                    </a:lnTo>
                    <a:lnTo>
                      <a:pt x="10482" y="21366"/>
                    </a:lnTo>
                    <a:lnTo>
                      <a:pt x="10485" y="21379"/>
                    </a:lnTo>
                    <a:lnTo>
                      <a:pt x="10521" y="21390"/>
                    </a:lnTo>
                    <a:lnTo>
                      <a:pt x="10579" y="21401"/>
                    </a:lnTo>
                    <a:lnTo>
                      <a:pt x="10638" y="21410"/>
                    </a:lnTo>
                    <a:lnTo>
                      <a:pt x="10674" y="21400"/>
                    </a:lnTo>
                    <a:lnTo>
                      <a:pt x="10743" y="21405"/>
                    </a:lnTo>
                    <a:lnTo>
                      <a:pt x="10813" y="21403"/>
                    </a:lnTo>
                    <a:lnTo>
                      <a:pt x="10770" y="21411"/>
                    </a:lnTo>
                    <a:lnTo>
                      <a:pt x="10751" y="21422"/>
                    </a:lnTo>
                    <a:lnTo>
                      <a:pt x="10711" y="21430"/>
                    </a:lnTo>
                    <a:lnTo>
                      <a:pt x="10711" y="21440"/>
                    </a:lnTo>
                    <a:lnTo>
                      <a:pt x="10724" y="21449"/>
                    </a:lnTo>
                    <a:lnTo>
                      <a:pt x="10739" y="21459"/>
                    </a:lnTo>
                    <a:lnTo>
                      <a:pt x="10748" y="21467"/>
                    </a:lnTo>
                    <a:lnTo>
                      <a:pt x="10696" y="21472"/>
                    </a:lnTo>
                    <a:lnTo>
                      <a:pt x="10689" y="21480"/>
                    </a:lnTo>
                    <a:lnTo>
                      <a:pt x="10637" y="21484"/>
                    </a:lnTo>
                    <a:lnTo>
                      <a:pt x="10569" y="21486"/>
                    </a:lnTo>
                    <a:lnTo>
                      <a:pt x="10595" y="21492"/>
                    </a:lnTo>
                    <a:lnTo>
                      <a:pt x="10649" y="21497"/>
                    </a:lnTo>
                    <a:lnTo>
                      <a:pt x="10697" y="21502"/>
                    </a:lnTo>
                    <a:lnTo>
                      <a:pt x="10724" y="21497"/>
                    </a:lnTo>
                    <a:lnTo>
                      <a:pt x="10790" y="21494"/>
                    </a:lnTo>
                    <a:lnTo>
                      <a:pt x="10835" y="21497"/>
                    </a:lnTo>
                    <a:lnTo>
                      <a:pt x="10898" y="21494"/>
                    </a:lnTo>
                    <a:lnTo>
                      <a:pt x="10940" y="21489"/>
                    </a:lnTo>
                    <a:lnTo>
                      <a:pt x="10997" y="21486"/>
                    </a:lnTo>
                    <a:lnTo>
                      <a:pt x="11036" y="21479"/>
                    </a:lnTo>
                    <a:lnTo>
                      <a:pt x="11049" y="21477"/>
                    </a:lnTo>
                    <a:lnTo>
                      <a:pt x="11076" y="21472"/>
                    </a:lnTo>
                    <a:lnTo>
                      <a:pt x="11125" y="21475"/>
                    </a:lnTo>
                    <a:lnTo>
                      <a:pt x="11127" y="21477"/>
                    </a:lnTo>
                    <a:lnTo>
                      <a:pt x="11127" y="21484"/>
                    </a:lnTo>
                    <a:lnTo>
                      <a:pt x="11175" y="21477"/>
                    </a:lnTo>
                    <a:lnTo>
                      <a:pt x="11179" y="21475"/>
                    </a:lnTo>
                    <a:lnTo>
                      <a:pt x="11182" y="21475"/>
                    </a:lnTo>
                    <a:lnTo>
                      <a:pt x="11182" y="21477"/>
                    </a:lnTo>
                    <a:lnTo>
                      <a:pt x="11182" y="21479"/>
                    </a:lnTo>
                    <a:lnTo>
                      <a:pt x="11180" y="21480"/>
                    </a:lnTo>
                    <a:lnTo>
                      <a:pt x="11180" y="21482"/>
                    </a:lnTo>
                    <a:lnTo>
                      <a:pt x="11233" y="21477"/>
                    </a:lnTo>
                    <a:lnTo>
                      <a:pt x="11207" y="21487"/>
                    </a:lnTo>
                    <a:lnTo>
                      <a:pt x="11254" y="21482"/>
                    </a:lnTo>
                    <a:lnTo>
                      <a:pt x="11318" y="21477"/>
                    </a:lnTo>
                    <a:lnTo>
                      <a:pt x="11340" y="21482"/>
                    </a:lnTo>
                    <a:lnTo>
                      <a:pt x="11381" y="21477"/>
                    </a:lnTo>
                    <a:lnTo>
                      <a:pt x="11391" y="21475"/>
                    </a:lnTo>
                    <a:lnTo>
                      <a:pt x="11462" y="21470"/>
                    </a:lnTo>
                    <a:lnTo>
                      <a:pt x="11522" y="21460"/>
                    </a:lnTo>
                    <a:lnTo>
                      <a:pt x="11598" y="21454"/>
                    </a:lnTo>
                    <a:lnTo>
                      <a:pt x="11662" y="21445"/>
                    </a:lnTo>
                    <a:lnTo>
                      <a:pt x="11724" y="21438"/>
                    </a:lnTo>
                    <a:lnTo>
                      <a:pt x="11788" y="21430"/>
                    </a:lnTo>
                    <a:lnTo>
                      <a:pt x="11850" y="21420"/>
                    </a:lnTo>
                    <a:lnTo>
                      <a:pt x="11913" y="21408"/>
                    </a:lnTo>
                    <a:lnTo>
                      <a:pt x="11983" y="21398"/>
                    </a:lnTo>
                    <a:lnTo>
                      <a:pt x="12019" y="21388"/>
                    </a:lnTo>
                    <a:lnTo>
                      <a:pt x="12056" y="21376"/>
                    </a:lnTo>
                    <a:lnTo>
                      <a:pt x="12110" y="21359"/>
                    </a:lnTo>
                    <a:lnTo>
                      <a:pt x="12158" y="21341"/>
                    </a:lnTo>
                    <a:lnTo>
                      <a:pt x="12111" y="21339"/>
                    </a:lnTo>
                    <a:lnTo>
                      <a:pt x="12093" y="21331"/>
                    </a:lnTo>
                    <a:lnTo>
                      <a:pt x="12057" y="21326"/>
                    </a:lnTo>
                    <a:lnTo>
                      <a:pt x="12116" y="21309"/>
                    </a:lnTo>
                    <a:lnTo>
                      <a:pt x="12189" y="21304"/>
                    </a:lnTo>
                    <a:lnTo>
                      <a:pt x="12244" y="21290"/>
                    </a:lnTo>
                    <a:lnTo>
                      <a:pt x="12295" y="21275"/>
                    </a:lnTo>
                    <a:lnTo>
                      <a:pt x="12357" y="21258"/>
                    </a:lnTo>
                    <a:lnTo>
                      <a:pt x="12402" y="21243"/>
                    </a:lnTo>
                    <a:lnTo>
                      <a:pt x="12451" y="21223"/>
                    </a:lnTo>
                    <a:lnTo>
                      <a:pt x="12485" y="21206"/>
                    </a:lnTo>
                    <a:lnTo>
                      <a:pt x="12519" y="21188"/>
                    </a:lnTo>
                    <a:lnTo>
                      <a:pt x="12525" y="21172"/>
                    </a:lnTo>
                    <a:lnTo>
                      <a:pt x="12541" y="21154"/>
                    </a:lnTo>
                    <a:lnTo>
                      <a:pt x="12566" y="21134"/>
                    </a:lnTo>
                    <a:lnTo>
                      <a:pt x="12535" y="21124"/>
                    </a:lnTo>
                    <a:lnTo>
                      <a:pt x="12547" y="21105"/>
                    </a:lnTo>
                    <a:lnTo>
                      <a:pt x="12507" y="21097"/>
                    </a:lnTo>
                    <a:lnTo>
                      <a:pt x="12527" y="21075"/>
                    </a:lnTo>
                    <a:lnTo>
                      <a:pt x="12546" y="21055"/>
                    </a:lnTo>
                    <a:lnTo>
                      <a:pt x="12567" y="21029"/>
                    </a:lnTo>
                    <a:lnTo>
                      <a:pt x="12576" y="21009"/>
                    </a:lnTo>
                    <a:lnTo>
                      <a:pt x="12606" y="20987"/>
                    </a:lnTo>
                    <a:lnTo>
                      <a:pt x="12670" y="20969"/>
                    </a:lnTo>
                    <a:lnTo>
                      <a:pt x="12743" y="20957"/>
                    </a:lnTo>
                    <a:lnTo>
                      <a:pt x="12818" y="20944"/>
                    </a:lnTo>
                    <a:lnTo>
                      <a:pt x="12889" y="20935"/>
                    </a:lnTo>
                    <a:lnTo>
                      <a:pt x="12956" y="20930"/>
                    </a:lnTo>
                    <a:lnTo>
                      <a:pt x="13014" y="20930"/>
                    </a:lnTo>
                    <a:lnTo>
                      <a:pt x="13072" y="20927"/>
                    </a:lnTo>
                    <a:lnTo>
                      <a:pt x="13125" y="20928"/>
                    </a:lnTo>
                    <a:lnTo>
                      <a:pt x="13197" y="20918"/>
                    </a:lnTo>
                    <a:lnTo>
                      <a:pt x="13274" y="20896"/>
                    </a:lnTo>
                    <a:lnTo>
                      <a:pt x="13355" y="20881"/>
                    </a:lnTo>
                    <a:lnTo>
                      <a:pt x="13428" y="20856"/>
                    </a:lnTo>
                    <a:lnTo>
                      <a:pt x="13495" y="20848"/>
                    </a:lnTo>
                    <a:lnTo>
                      <a:pt x="13564" y="20841"/>
                    </a:lnTo>
                    <a:lnTo>
                      <a:pt x="13603" y="20832"/>
                    </a:lnTo>
                    <a:lnTo>
                      <a:pt x="13544" y="20861"/>
                    </a:lnTo>
                    <a:lnTo>
                      <a:pt x="13468" y="20878"/>
                    </a:lnTo>
                    <a:lnTo>
                      <a:pt x="13386" y="20901"/>
                    </a:lnTo>
                    <a:lnTo>
                      <a:pt x="13342" y="20925"/>
                    </a:lnTo>
                    <a:lnTo>
                      <a:pt x="13394" y="20925"/>
                    </a:lnTo>
                    <a:lnTo>
                      <a:pt x="13338" y="20949"/>
                    </a:lnTo>
                    <a:lnTo>
                      <a:pt x="13269" y="20972"/>
                    </a:lnTo>
                    <a:lnTo>
                      <a:pt x="13197" y="20996"/>
                    </a:lnTo>
                    <a:lnTo>
                      <a:pt x="13189" y="21014"/>
                    </a:lnTo>
                    <a:lnTo>
                      <a:pt x="13221" y="21019"/>
                    </a:lnTo>
                    <a:lnTo>
                      <a:pt x="13290" y="21009"/>
                    </a:lnTo>
                    <a:lnTo>
                      <a:pt x="13364" y="20987"/>
                    </a:lnTo>
                    <a:lnTo>
                      <a:pt x="13426" y="20964"/>
                    </a:lnTo>
                    <a:lnTo>
                      <a:pt x="13492" y="20945"/>
                    </a:lnTo>
                    <a:lnTo>
                      <a:pt x="13556" y="20927"/>
                    </a:lnTo>
                    <a:lnTo>
                      <a:pt x="13614" y="20905"/>
                    </a:lnTo>
                    <a:lnTo>
                      <a:pt x="13704" y="20873"/>
                    </a:lnTo>
                    <a:lnTo>
                      <a:pt x="13742" y="20868"/>
                    </a:lnTo>
                    <a:lnTo>
                      <a:pt x="13793" y="20864"/>
                    </a:lnTo>
                    <a:lnTo>
                      <a:pt x="13848" y="20858"/>
                    </a:lnTo>
                    <a:lnTo>
                      <a:pt x="13911" y="20846"/>
                    </a:lnTo>
                    <a:lnTo>
                      <a:pt x="13986" y="20821"/>
                    </a:lnTo>
                    <a:lnTo>
                      <a:pt x="14050" y="20795"/>
                    </a:lnTo>
                    <a:lnTo>
                      <a:pt x="14131" y="20770"/>
                    </a:lnTo>
                    <a:lnTo>
                      <a:pt x="14207" y="20752"/>
                    </a:lnTo>
                    <a:lnTo>
                      <a:pt x="14268" y="20738"/>
                    </a:lnTo>
                    <a:lnTo>
                      <a:pt x="14338" y="20715"/>
                    </a:lnTo>
                    <a:lnTo>
                      <a:pt x="14385" y="20701"/>
                    </a:lnTo>
                    <a:lnTo>
                      <a:pt x="14436" y="20689"/>
                    </a:lnTo>
                    <a:lnTo>
                      <a:pt x="14456" y="20698"/>
                    </a:lnTo>
                    <a:lnTo>
                      <a:pt x="14503" y="20689"/>
                    </a:lnTo>
                    <a:lnTo>
                      <a:pt x="14555" y="20681"/>
                    </a:lnTo>
                    <a:lnTo>
                      <a:pt x="14582" y="20686"/>
                    </a:lnTo>
                    <a:lnTo>
                      <a:pt x="14643" y="20667"/>
                    </a:lnTo>
                    <a:close/>
                    <a:moveTo>
                      <a:pt x="8982" y="21122"/>
                    </a:moveTo>
                    <a:lnTo>
                      <a:pt x="8925" y="21117"/>
                    </a:lnTo>
                    <a:lnTo>
                      <a:pt x="8901" y="21127"/>
                    </a:lnTo>
                    <a:lnTo>
                      <a:pt x="8834" y="21119"/>
                    </a:lnTo>
                    <a:lnTo>
                      <a:pt x="8750" y="21100"/>
                    </a:lnTo>
                    <a:lnTo>
                      <a:pt x="8763" y="21117"/>
                    </a:lnTo>
                    <a:lnTo>
                      <a:pt x="8795" y="21134"/>
                    </a:lnTo>
                    <a:lnTo>
                      <a:pt x="8814" y="21151"/>
                    </a:lnTo>
                    <a:lnTo>
                      <a:pt x="8740" y="21135"/>
                    </a:lnTo>
                    <a:lnTo>
                      <a:pt x="8746" y="21156"/>
                    </a:lnTo>
                    <a:lnTo>
                      <a:pt x="8718" y="21161"/>
                    </a:lnTo>
                    <a:lnTo>
                      <a:pt x="8718" y="21174"/>
                    </a:lnTo>
                    <a:lnTo>
                      <a:pt x="8667" y="21171"/>
                    </a:lnTo>
                    <a:lnTo>
                      <a:pt x="8603" y="21162"/>
                    </a:lnTo>
                    <a:lnTo>
                      <a:pt x="8565" y="21164"/>
                    </a:lnTo>
                    <a:lnTo>
                      <a:pt x="8546" y="21171"/>
                    </a:lnTo>
                    <a:lnTo>
                      <a:pt x="8534" y="21179"/>
                    </a:lnTo>
                    <a:lnTo>
                      <a:pt x="8455" y="21159"/>
                    </a:lnTo>
                    <a:lnTo>
                      <a:pt x="8423" y="21142"/>
                    </a:lnTo>
                    <a:lnTo>
                      <a:pt x="8383" y="21124"/>
                    </a:lnTo>
                    <a:lnTo>
                      <a:pt x="8410" y="21120"/>
                    </a:lnTo>
                    <a:lnTo>
                      <a:pt x="8373" y="21100"/>
                    </a:lnTo>
                    <a:lnTo>
                      <a:pt x="8326" y="21082"/>
                    </a:lnTo>
                    <a:lnTo>
                      <a:pt x="8228" y="21039"/>
                    </a:lnTo>
                    <a:lnTo>
                      <a:pt x="8223" y="21048"/>
                    </a:lnTo>
                    <a:lnTo>
                      <a:pt x="8189" y="21051"/>
                    </a:lnTo>
                    <a:lnTo>
                      <a:pt x="8140" y="21048"/>
                    </a:lnTo>
                    <a:lnTo>
                      <a:pt x="8129" y="21056"/>
                    </a:lnTo>
                    <a:lnTo>
                      <a:pt x="8144" y="21073"/>
                    </a:lnTo>
                    <a:lnTo>
                      <a:pt x="8188" y="21092"/>
                    </a:lnTo>
                    <a:lnTo>
                      <a:pt x="8161" y="21095"/>
                    </a:lnTo>
                    <a:lnTo>
                      <a:pt x="8105" y="21087"/>
                    </a:lnTo>
                    <a:lnTo>
                      <a:pt x="8039" y="21076"/>
                    </a:lnTo>
                    <a:lnTo>
                      <a:pt x="7992" y="21070"/>
                    </a:lnTo>
                    <a:lnTo>
                      <a:pt x="8007" y="21083"/>
                    </a:lnTo>
                    <a:lnTo>
                      <a:pt x="7965" y="21078"/>
                    </a:lnTo>
                    <a:lnTo>
                      <a:pt x="7819" y="21036"/>
                    </a:lnTo>
                    <a:lnTo>
                      <a:pt x="7878" y="21061"/>
                    </a:lnTo>
                    <a:lnTo>
                      <a:pt x="7885" y="21071"/>
                    </a:lnTo>
                    <a:lnTo>
                      <a:pt x="7846" y="21066"/>
                    </a:lnTo>
                    <a:lnTo>
                      <a:pt x="7898" y="21087"/>
                    </a:lnTo>
                    <a:lnTo>
                      <a:pt x="7885" y="21090"/>
                    </a:lnTo>
                    <a:lnTo>
                      <a:pt x="7886" y="21095"/>
                    </a:lnTo>
                    <a:lnTo>
                      <a:pt x="7908" y="21107"/>
                    </a:lnTo>
                    <a:lnTo>
                      <a:pt x="7832" y="21087"/>
                    </a:lnTo>
                    <a:lnTo>
                      <a:pt x="7765" y="21068"/>
                    </a:lnTo>
                    <a:lnTo>
                      <a:pt x="7822" y="21090"/>
                    </a:lnTo>
                    <a:lnTo>
                      <a:pt x="7790" y="21083"/>
                    </a:lnTo>
                    <a:lnTo>
                      <a:pt x="7819" y="21095"/>
                    </a:lnTo>
                    <a:lnTo>
                      <a:pt x="7873" y="21114"/>
                    </a:lnTo>
                    <a:lnTo>
                      <a:pt x="7844" y="21108"/>
                    </a:lnTo>
                    <a:lnTo>
                      <a:pt x="7802" y="21098"/>
                    </a:lnTo>
                    <a:lnTo>
                      <a:pt x="7873" y="21120"/>
                    </a:lnTo>
                    <a:lnTo>
                      <a:pt x="7930" y="21137"/>
                    </a:lnTo>
                    <a:lnTo>
                      <a:pt x="7950" y="21144"/>
                    </a:lnTo>
                    <a:lnTo>
                      <a:pt x="8012" y="21162"/>
                    </a:lnTo>
                    <a:lnTo>
                      <a:pt x="8071" y="21177"/>
                    </a:lnTo>
                    <a:lnTo>
                      <a:pt x="8137" y="21196"/>
                    </a:lnTo>
                    <a:lnTo>
                      <a:pt x="8166" y="21203"/>
                    </a:lnTo>
                    <a:lnTo>
                      <a:pt x="8206" y="21213"/>
                    </a:lnTo>
                    <a:lnTo>
                      <a:pt x="8246" y="21223"/>
                    </a:lnTo>
                    <a:lnTo>
                      <a:pt x="8324" y="21240"/>
                    </a:lnTo>
                    <a:lnTo>
                      <a:pt x="8337" y="21241"/>
                    </a:lnTo>
                    <a:lnTo>
                      <a:pt x="8337" y="21240"/>
                    </a:lnTo>
                    <a:lnTo>
                      <a:pt x="8361" y="21243"/>
                    </a:lnTo>
                    <a:lnTo>
                      <a:pt x="8373" y="21243"/>
                    </a:lnTo>
                    <a:lnTo>
                      <a:pt x="8442" y="21260"/>
                    </a:lnTo>
                    <a:lnTo>
                      <a:pt x="8464" y="21268"/>
                    </a:lnTo>
                    <a:lnTo>
                      <a:pt x="8507" y="21278"/>
                    </a:lnTo>
                    <a:lnTo>
                      <a:pt x="8570" y="21294"/>
                    </a:lnTo>
                    <a:lnTo>
                      <a:pt x="8632" y="21305"/>
                    </a:lnTo>
                    <a:lnTo>
                      <a:pt x="8624" y="21302"/>
                    </a:lnTo>
                    <a:lnTo>
                      <a:pt x="8681" y="21312"/>
                    </a:lnTo>
                    <a:lnTo>
                      <a:pt x="8755" y="21327"/>
                    </a:lnTo>
                    <a:lnTo>
                      <a:pt x="8827" y="21341"/>
                    </a:lnTo>
                    <a:lnTo>
                      <a:pt x="8879" y="21353"/>
                    </a:lnTo>
                    <a:lnTo>
                      <a:pt x="8947" y="21366"/>
                    </a:lnTo>
                    <a:lnTo>
                      <a:pt x="8979" y="21373"/>
                    </a:lnTo>
                    <a:lnTo>
                      <a:pt x="9009" y="21378"/>
                    </a:lnTo>
                    <a:lnTo>
                      <a:pt x="8999" y="21378"/>
                    </a:lnTo>
                    <a:lnTo>
                      <a:pt x="8989" y="21378"/>
                    </a:lnTo>
                    <a:lnTo>
                      <a:pt x="9044" y="21386"/>
                    </a:lnTo>
                    <a:lnTo>
                      <a:pt x="9051" y="21388"/>
                    </a:lnTo>
                    <a:lnTo>
                      <a:pt x="9075" y="21391"/>
                    </a:lnTo>
                    <a:lnTo>
                      <a:pt x="9108" y="21396"/>
                    </a:lnTo>
                    <a:lnTo>
                      <a:pt x="9115" y="21398"/>
                    </a:lnTo>
                    <a:lnTo>
                      <a:pt x="9123" y="21398"/>
                    </a:lnTo>
                    <a:lnTo>
                      <a:pt x="9130" y="21400"/>
                    </a:lnTo>
                    <a:lnTo>
                      <a:pt x="9187" y="21410"/>
                    </a:lnTo>
                    <a:lnTo>
                      <a:pt x="9216" y="21413"/>
                    </a:lnTo>
                    <a:lnTo>
                      <a:pt x="9270" y="21422"/>
                    </a:lnTo>
                    <a:lnTo>
                      <a:pt x="9329" y="21430"/>
                    </a:lnTo>
                    <a:lnTo>
                      <a:pt x="9396" y="21438"/>
                    </a:lnTo>
                    <a:lnTo>
                      <a:pt x="9485" y="21449"/>
                    </a:lnTo>
                    <a:lnTo>
                      <a:pt x="9450" y="21442"/>
                    </a:lnTo>
                    <a:lnTo>
                      <a:pt x="9401" y="21435"/>
                    </a:lnTo>
                    <a:lnTo>
                      <a:pt x="9369" y="21428"/>
                    </a:lnTo>
                    <a:lnTo>
                      <a:pt x="9332" y="21422"/>
                    </a:lnTo>
                    <a:lnTo>
                      <a:pt x="9351" y="21420"/>
                    </a:lnTo>
                    <a:lnTo>
                      <a:pt x="9398" y="21423"/>
                    </a:lnTo>
                    <a:lnTo>
                      <a:pt x="9460" y="21430"/>
                    </a:lnTo>
                    <a:lnTo>
                      <a:pt x="9394" y="21418"/>
                    </a:lnTo>
                    <a:lnTo>
                      <a:pt x="9361" y="21410"/>
                    </a:lnTo>
                    <a:lnTo>
                      <a:pt x="9391" y="21410"/>
                    </a:lnTo>
                    <a:lnTo>
                      <a:pt x="9384" y="21403"/>
                    </a:lnTo>
                    <a:lnTo>
                      <a:pt x="9379" y="21398"/>
                    </a:lnTo>
                    <a:lnTo>
                      <a:pt x="9393" y="21393"/>
                    </a:lnTo>
                    <a:lnTo>
                      <a:pt x="9405" y="21388"/>
                    </a:lnTo>
                    <a:lnTo>
                      <a:pt x="9398" y="21379"/>
                    </a:lnTo>
                    <a:lnTo>
                      <a:pt x="9332" y="21369"/>
                    </a:lnTo>
                    <a:lnTo>
                      <a:pt x="9272" y="21358"/>
                    </a:lnTo>
                    <a:lnTo>
                      <a:pt x="9216" y="21344"/>
                    </a:lnTo>
                    <a:lnTo>
                      <a:pt x="9182" y="21346"/>
                    </a:lnTo>
                    <a:lnTo>
                      <a:pt x="9166" y="21351"/>
                    </a:lnTo>
                    <a:lnTo>
                      <a:pt x="9128" y="21351"/>
                    </a:lnTo>
                    <a:lnTo>
                      <a:pt x="9065" y="21337"/>
                    </a:lnTo>
                    <a:lnTo>
                      <a:pt x="8950" y="21310"/>
                    </a:lnTo>
                    <a:lnTo>
                      <a:pt x="8925" y="21302"/>
                    </a:lnTo>
                    <a:lnTo>
                      <a:pt x="8918" y="21292"/>
                    </a:lnTo>
                    <a:lnTo>
                      <a:pt x="8920" y="21284"/>
                    </a:lnTo>
                    <a:lnTo>
                      <a:pt x="8905" y="21272"/>
                    </a:lnTo>
                    <a:lnTo>
                      <a:pt x="8891" y="21258"/>
                    </a:lnTo>
                    <a:lnTo>
                      <a:pt x="8857" y="21241"/>
                    </a:lnTo>
                    <a:lnTo>
                      <a:pt x="8871" y="21235"/>
                    </a:lnTo>
                    <a:lnTo>
                      <a:pt x="8889" y="21228"/>
                    </a:lnTo>
                    <a:lnTo>
                      <a:pt x="8900" y="21225"/>
                    </a:lnTo>
                    <a:lnTo>
                      <a:pt x="8940" y="21223"/>
                    </a:lnTo>
                    <a:lnTo>
                      <a:pt x="8969" y="21216"/>
                    </a:lnTo>
                    <a:lnTo>
                      <a:pt x="8982" y="21208"/>
                    </a:lnTo>
                    <a:lnTo>
                      <a:pt x="8994" y="21198"/>
                    </a:lnTo>
                    <a:lnTo>
                      <a:pt x="9002" y="21186"/>
                    </a:lnTo>
                    <a:lnTo>
                      <a:pt x="9016" y="21171"/>
                    </a:lnTo>
                    <a:lnTo>
                      <a:pt x="9009" y="21156"/>
                    </a:lnTo>
                    <a:lnTo>
                      <a:pt x="9012" y="21140"/>
                    </a:lnTo>
                    <a:lnTo>
                      <a:pt x="8982" y="21122"/>
                    </a:lnTo>
                    <a:close/>
                    <a:moveTo>
                      <a:pt x="12376" y="820"/>
                    </a:moveTo>
                    <a:lnTo>
                      <a:pt x="12399" y="823"/>
                    </a:lnTo>
                    <a:lnTo>
                      <a:pt x="12475" y="862"/>
                    </a:lnTo>
                    <a:lnTo>
                      <a:pt x="12421" y="869"/>
                    </a:lnTo>
                    <a:lnTo>
                      <a:pt x="12470" y="921"/>
                    </a:lnTo>
                    <a:lnTo>
                      <a:pt x="12515" y="936"/>
                    </a:lnTo>
                    <a:lnTo>
                      <a:pt x="12604" y="921"/>
                    </a:lnTo>
                    <a:lnTo>
                      <a:pt x="12574" y="874"/>
                    </a:lnTo>
                    <a:lnTo>
                      <a:pt x="12670" y="840"/>
                    </a:lnTo>
                    <a:lnTo>
                      <a:pt x="12810" y="781"/>
                    </a:lnTo>
                    <a:lnTo>
                      <a:pt x="12857" y="784"/>
                    </a:lnTo>
                    <a:lnTo>
                      <a:pt x="12854" y="826"/>
                    </a:lnTo>
                    <a:lnTo>
                      <a:pt x="12938" y="833"/>
                    </a:lnTo>
                    <a:lnTo>
                      <a:pt x="12950" y="810"/>
                    </a:lnTo>
                    <a:lnTo>
                      <a:pt x="13054" y="808"/>
                    </a:lnTo>
                    <a:lnTo>
                      <a:pt x="13096" y="779"/>
                    </a:lnTo>
                    <a:lnTo>
                      <a:pt x="13222" y="820"/>
                    </a:lnTo>
                    <a:lnTo>
                      <a:pt x="13214" y="774"/>
                    </a:lnTo>
                    <a:lnTo>
                      <a:pt x="13104" y="739"/>
                    </a:lnTo>
                    <a:lnTo>
                      <a:pt x="13178" y="727"/>
                    </a:lnTo>
                    <a:lnTo>
                      <a:pt x="13210" y="727"/>
                    </a:lnTo>
                    <a:lnTo>
                      <a:pt x="13088" y="715"/>
                    </a:lnTo>
                    <a:lnTo>
                      <a:pt x="13096" y="736"/>
                    </a:lnTo>
                    <a:lnTo>
                      <a:pt x="13103" y="739"/>
                    </a:lnTo>
                    <a:lnTo>
                      <a:pt x="12990" y="732"/>
                    </a:lnTo>
                    <a:lnTo>
                      <a:pt x="12982" y="791"/>
                    </a:lnTo>
                    <a:lnTo>
                      <a:pt x="12881" y="771"/>
                    </a:lnTo>
                    <a:lnTo>
                      <a:pt x="12865" y="727"/>
                    </a:lnTo>
                    <a:lnTo>
                      <a:pt x="12798" y="699"/>
                    </a:lnTo>
                    <a:lnTo>
                      <a:pt x="12647" y="717"/>
                    </a:lnTo>
                    <a:lnTo>
                      <a:pt x="12522" y="714"/>
                    </a:lnTo>
                    <a:lnTo>
                      <a:pt x="12389" y="744"/>
                    </a:lnTo>
                    <a:lnTo>
                      <a:pt x="12333" y="774"/>
                    </a:lnTo>
                    <a:lnTo>
                      <a:pt x="12376" y="820"/>
                    </a:lnTo>
                    <a:close/>
                    <a:moveTo>
                      <a:pt x="13210" y="727"/>
                    </a:moveTo>
                    <a:lnTo>
                      <a:pt x="13271" y="734"/>
                    </a:lnTo>
                    <a:lnTo>
                      <a:pt x="13377" y="756"/>
                    </a:lnTo>
                    <a:lnTo>
                      <a:pt x="13695" y="833"/>
                    </a:lnTo>
                    <a:lnTo>
                      <a:pt x="13662" y="798"/>
                    </a:lnTo>
                    <a:lnTo>
                      <a:pt x="13547" y="761"/>
                    </a:lnTo>
                    <a:lnTo>
                      <a:pt x="13519" y="747"/>
                    </a:lnTo>
                    <a:lnTo>
                      <a:pt x="13450" y="741"/>
                    </a:lnTo>
                    <a:lnTo>
                      <a:pt x="13407" y="709"/>
                    </a:lnTo>
                    <a:lnTo>
                      <a:pt x="13286" y="660"/>
                    </a:lnTo>
                    <a:lnTo>
                      <a:pt x="13293" y="677"/>
                    </a:lnTo>
                    <a:lnTo>
                      <a:pt x="13387" y="724"/>
                    </a:lnTo>
                    <a:lnTo>
                      <a:pt x="13362" y="742"/>
                    </a:lnTo>
                    <a:lnTo>
                      <a:pt x="13271" y="729"/>
                    </a:lnTo>
                    <a:lnTo>
                      <a:pt x="13210" y="727"/>
                    </a:lnTo>
                    <a:close/>
                    <a:moveTo>
                      <a:pt x="13561" y="552"/>
                    </a:moveTo>
                    <a:lnTo>
                      <a:pt x="13475" y="571"/>
                    </a:lnTo>
                    <a:lnTo>
                      <a:pt x="13500" y="587"/>
                    </a:lnTo>
                    <a:lnTo>
                      <a:pt x="13502" y="567"/>
                    </a:lnTo>
                    <a:lnTo>
                      <a:pt x="13561" y="564"/>
                    </a:lnTo>
                    <a:lnTo>
                      <a:pt x="13704" y="598"/>
                    </a:lnTo>
                    <a:lnTo>
                      <a:pt x="13561" y="552"/>
                    </a:lnTo>
                    <a:close/>
                    <a:moveTo>
                      <a:pt x="13500" y="587"/>
                    </a:moveTo>
                    <a:lnTo>
                      <a:pt x="13500" y="589"/>
                    </a:lnTo>
                    <a:lnTo>
                      <a:pt x="13508" y="593"/>
                    </a:lnTo>
                    <a:lnTo>
                      <a:pt x="13500" y="587"/>
                    </a:lnTo>
                    <a:close/>
                    <a:moveTo>
                      <a:pt x="13508" y="593"/>
                    </a:moveTo>
                    <a:lnTo>
                      <a:pt x="13530" y="606"/>
                    </a:lnTo>
                    <a:lnTo>
                      <a:pt x="13530" y="611"/>
                    </a:lnTo>
                    <a:lnTo>
                      <a:pt x="13554" y="621"/>
                    </a:lnTo>
                    <a:lnTo>
                      <a:pt x="13620" y="633"/>
                    </a:lnTo>
                    <a:lnTo>
                      <a:pt x="13508" y="593"/>
                    </a:lnTo>
                    <a:close/>
                    <a:moveTo>
                      <a:pt x="13530" y="611"/>
                    </a:moveTo>
                    <a:lnTo>
                      <a:pt x="13431" y="566"/>
                    </a:lnTo>
                    <a:lnTo>
                      <a:pt x="13335" y="534"/>
                    </a:lnTo>
                    <a:lnTo>
                      <a:pt x="13320" y="535"/>
                    </a:lnTo>
                    <a:lnTo>
                      <a:pt x="13429" y="576"/>
                    </a:lnTo>
                    <a:lnTo>
                      <a:pt x="13456" y="614"/>
                    </a:lnTo>
                    <a:lnTo>
                      <a:pt x="13535" y="640"/>
                    </a:lnTo>
                    <a:lnTo>
                      <a:pt x="13530" y="611"/>
                    </a:lnTo>
                    <a:close/>
                    <a:moveTo>
                      <a:pt x="13535" y="640"/>
                    </a:moveTo>
                    <a:lnTo>
                      <a:pt x="13537" y="651"/>
                    </a:lnTo>
                    <a:lnTo>
                      <a:pt x="13513" y="650"/>
                    </a:lnTo>
                    <a:lnTo>
                      <a:pt x="13588" y="680"/>
                    </a:lnTo>
                    <a:lnTo>
                      <a:pt x="13763" y="769"/>
                    </a:lnTo>
                    <a:lnTo>
                      <a:pt x="13894" y="811"/>
                    </a:lnTo>
                    <a:lnTo>
                      <a:pt x="13965" y="858"/>
                    </a:lnTo>
                    <a:lnTo>
                      <a:pt x="14057" y="963"/>
                    </a:lnTo>
                    <a:lnTo>
                      <a:pt x="14135" y="975"/>
                    </a:lnTo>
                    <a:lnTo>
                      <a:pt x="14106" y="948"/>
                    </a:lnTo>
                    <a:lnTo>
                      <a:pt x="14125" y="927"/>
                    </a:lnTo>
                    <a:lnTo>
                      <a:pt x="14071" y="892"/>
                    </a:lnTo>
                    <a:lnTo>
                      <a:pt x="14044" y="857"/>
                    </a:lnTo>
                    <a:lnTo>
                      <a:pt x="13939" y="816"/>
                    </a:lnTo>
                    <a:lnTo>
                      <a:pt x="13869" y="771"/>
                    </a:lnTo>
                    <a:lnTo>
                      <a:pt x="13811" y="766"/>
                    </a:lnTo>
                    <a:lnTo>
                      <a:pt x="13726" y="729"/>
                    </a:lnTo>
                    <a:lnTo>
                      <a:pt x="13620" y="665"/>
                    </a:lnTo>
                    <a:lnTo>
                      <a:pt x="13535" y="640"/>
                    </a:lnTo>
                    <a:close/>
                    <a:moveTo>
                      <a:pt x="13513" y="650"/>
                    </a:moveTo>
                    <a:lnTo>
                      <a:pt x="13480" y="636"/>
                    </a:lnTo>
                    <a:lnTo>
                      <a:pt x="13412" y="618"/>
                    </a:lnTo>
                    <a:lnTo>
                      <a:pt x="13338" y="569"/>
                    </a:lnTo>
                    <a:lnTo>
                      <a:pt x="13256" y="539"/>
                    </a:lnTo>
                    <a:lnTo>
                      <a:pt x="13121" y="524"/>
                    </a:lnTo>
                    <a:lnTo>
                      <a:pt x="13120" y="534"/>
                    </a:lnTo>
                    <a:lnTo>
                      <a:pt x="13210" y="586"/>
                    </a:lnTo>
                    <a:lnTo>
                      <a:pt x="13246" y="640"/>
                    </a:lnTo>
                    <a:lnTo>
                      <a:pt x="13285" y="658"/>
                    </a:lnTo>
                    <a:lnTo>
                      <a:pt x="13279" y="650"/>
                    </a:lnTo>
                    <a:lnTo>
                      <a:pt x="13345" y="640"/>
                    </a:lnTo>
                    <a:lnTo>
                      <a:pt x="13513" y="650"/>
                    </a:lnTo>
                    <a:close/>
                    <a:moveTo>
                      <a:pt x="11595" y="189"/>
                    </a:moveTo>
                    <a:lnTo>
                      <a:pt x="11583" y="194"/>
                    </a:lnTo>
                    <a:lnTo>
                      <a:pt x="11586" y="202"/>
                    </a:lnTo>
                    <a:lnTo>
                      <a:pt x="11559" y="194"/>
                    </a:lnTo>
                    <a:lnTo>
                      <a:pt x="11519" y="194"/>
                    </a:lnTo>
                    <a:lnTo>
                      <a:pt x="11477" y="199"/>
                    </a:lnTo>
                    <a:lnTo>
                      <a:pt x="11542" y="200"/>
                    </a:lnTo>
                    <a:lnTo>
                      <a:pt x="11549" y="210"/>
                    </a:lnTo>
                    <a:lnTo>
                      <a:pt x="11598" y="217"/>
                    </a:lnTo>
                    <a:lnTo>
                      <a:pt x="11620" y="212"/>
                    </a:lnTo>
                    <a:lnTo>
                      <a:pt x="11611" y="207"/>
                    </a:lnTo>
                    <a:lnTo>
                      <a:pt x="11630" y="204"/>
                    </a:lnTo>
                    <a:lnTo>
                      <a:pt x="11655" y="200"/>
                    </a:lnTo>
                    <a:lnTo>
                      <a:pt x="11653" y="195"/>
                    </a:lnTo>
                    <a:lnTo>
                      <a:pt x="11595" y="189"/>
                    </a:lnTo>
                    <a:close/>
                    <a:moveTo>
                      <a:pt x="10815" y="197"/>
                    </a:moveTo>
                    <a:lnTo>
                      <a:pt x="10783" y="207"/>
                    </a:lnTo>
                    <a:lnTo>
                      <a:pt x="10739" y="199"/>
                    </a:lnTo>
                    <a:lnTo>
                      <a:pt x="10640" y="207"/>
                    </a:lnTo>
                    <a:lnTo>
                      <a:pt x="10667" y="222"/>
                    </a:lnTo>
                    <a:lnTo>
                      <a:pt x="10716" y="222"/>
                    </a:lnTo>
                    <a:lnTo>
                      <a:pt x="10719" y="232"/>
                    </a:lnTo>
                    <a:lnTo>
                      <a:pt x="10819" y="237"/>
                    </a:lnTo>
                    <a:lnTo>
                      <a:pt x="10920" y="234"/>
                    </a:lnTo>
                    <a:lnTo>
                      <a:pt x="10962" y="215"/>
                    </a:lnTo>
                    <a:lnTo>
                      <a:pt x="10896" y="205"/>
                    </a:lnTo>
                    <a:lnTo>
                      <a:pt x="10815" y="197"/>
                    </a:lnTo>
                    <a:close/>
                    <a:moveTo>
                      <a:pt x="10623" y="215"/>
                    </a:moveTo>
                    <a:lnTo>
                      <a:pt x="10574" y="217"/>
                    </a:lnTo>
                    <a:lnTo>
                      <a:pt x="10554" y="229"/>
                    </a:lnTo>
                    <a:lnTo>
                      <a:pt x="10505" y="229"/>
                    </a:lnTo>
                    <a:lnTo>
                      <a:pt x="10499" y="217"/>
                    </a:lnTo>
                    <a:lnTo>
                      <a:pt x="10396" y="229"/>
                    </a:lnTo>
                    <a:lnTo>
                      <a:pt x="10393" y="258"/>
                    </a:lnTo>
                    <a:lnTo>
                      <a:pt x="10435" y="290"/>
                    </a:lnTo>
                    <a:lnTo>
                      <a:pt x="10485" y="300"/>
                    </a:lnTo>
                    <a:lnTo>
                      <a:pt x="10440" y="315"/>
                    </a:lnTo>
                    <a:lnTo>
                      <a:pt x="10514" y="340"/>
                    </a:lnTo>
                    <a:lnTo>
                      <a:pt x="10566" y="338"/>
                    </a:lnTo>
                    <a:lnTo>
                      <a:pt x="10600" y="305"/>
                    </a:lnTo>
                    <a:lnTo>
                      <a:pt x="10638" y="296"/>
                    </a:lnTo>
                    <a:lnTo>
                      <a:pt x="10670" y="268"/>
                    </a:lnTo>
                    <a:lnTo>
                      <a:pt x="10766" y="254"/>
                    </a:lnTo>
                    <a:lnTo>
                      <a:pt x="10659" y="227"/>
                    </a:lnTo>
                    <a:lnTo>
                      <a:pt x="10623" y="215"/>
                    </a:lnTo>
                    <a:close/>
                    <a:moveTo>
                      <a:pt x="10813" y="273"/>
                    </a:moveTo>
                    <a:lnTo>
                      <a:pt x="10734" y="279"/>
                    </a:lnTo>
                    <a:lnTo>
                      <a:pt x="10756" y="293"/>
                    </a:lnTo>
                    <a:lnTo>
                      <a:pt x="10728" y="303"/>
                    </a:lnTo>
                    <a:lnTo>
                      <a:pt x="10797" y="311"/>
                    </a:lnTo>
                    <a:lnTo>
                      <a:pt x="10888" y="296"/>
                    </a:lnTo>
                    <a:lnTo>
                      <a:pt x="10829" y="286"/>
                    </a:lnTo>
                    <a:lnTo>
                      <a:pt x="10813" y="273"/>
                    </a:lnTo>
                    <a:close/>
                    <a:moveTo>
                      <a:pt x="12551" y="333"/>
                    </a:moveTo>
                    <a:lnTo>
                      <a:pt x="12507" y="338"/>
                    </a:lnTo>
                    <a:lnTo>
                      <a:pt x="12498" y="355"/>
                    </a:lnTo>
                    <a:lnTo>
                      <a:pt x="12406" y="364"/>
                    </a:lnTo>
                    <a:lnTo>
                      <a:pt x="12354" y="392"/>
                    </a:lnTo>
                    <a:lnTo>
                      <a:pt x="12318" y="417"/>
                    </a:lnTo>
                    <a:lnTo>
                      <a:pt x="12376" y="439"/>
                    </a:lnTo>
                    <a:lnTo>
                      <a:pt x="12354" y="485"/>
                    </a:lnTo>
                    <a:lnTo>
                      <a:pt x="12408" y="492"/>
                    </a:lnTo>
                    <a:lnTo>
                      <a:pt x="12392" y="539"/>
                    </a:lnTo>
                    <a:lnTo>
                      <a:pt x="12441" y="569"/>
                    </a:lnTo>
                    <a:lnTo>
                      <a:pt x="12409" y="581"/>
                    </a:lnTo>
                    <a:lnTo>
                      <a:pt x="12463" y="613"/>
                    </a:lnTo>
                    <a:lnTo>
                      <a:pt x="12581" y="630"/>
                    </a:lnTo>
                    <a:lnTo>
                      <a:pt x="12635" y="656"/>
                    </a:lnTo>
                    <a:lnTo>
                      <a:pt x="12820" y="665"/>
                    </a:lnTo>
                    <a:lnTo>
                      <a:pt x="12842" y="660"/>
                    </a:lnTo>
                    <a:lnTo>
                      <a:pt x="12663" y="609"/>
                    </a:lnTo>
                    <a:lnTo>
                      <a:pt x="12573" y="561"/>
                    </a:lnTo>
                    <a:lnTo>
                      <a:pt x="12551" y="508"/>
                    </a:lnTo>
                    <a:lnTo>
                      <a:pt x="12515" y="456"/>
                    </a:lnTo>
                    <a:lnTo>
                      <a:pt x="12534" y="409"/>
                    </a:lnTo>
                    <a:lnTo>
                      <a:pt x="12588" y="387"/>
                    </a:lnTo>
                    <a:lnTo>
                      <a:pt x="12643" y="364"/>
                    </a:lnTo>
                    <a:lnTo>
                      <a:pt x="12623" y="350"/>
                    </a:lnTo>
                    <a:lnTo>
                      <a:pt x="12551" y="333"/>
                    </a:lnTo>
                    <a:close/>
                    <a:moveTo>
                      <a:pt x="13079" y="397"/>
                    </a:moveTo>
                    <a:lnTo>
                      <a:pt x="13052" y="406"/>
                    </a:lnTo>
                    <a:lnTo>
                      <a:pt x="13019" y="417"/>
                    </a:lnTo>
                    <a:lnTo>
                      <a:pt x="13111" y="438"/>
                    </a:lnTo>
                    <a:lnTo>
                      <a:pt x="13143" y="433"/>
                    </a:lnTo>
                    <a:lnTo>
                      <a:pt x="13135" y="414"/>
                    </a:lnTo>
                    <a:lnTo>
                      <a:pt x="13079" y="397"/>
                    </a:lnTo>
                    <a:close/>
                    <a:moveTo>
                      <a:pt x="12147" y="608"/>
                    </a:moveTo>
                    <a:lnTo>
                      <a:pt x="12101" y="609"/>
                    </a:lnTo>
                    <a:lnTo>
                      <a:pt x="12039" y="626"/>
                    </a:lnTo>
                    <a:lnTo>
                      <a:pt x="12052" y="635"/>
                    </a:lnTo>
                    <a:lnTo>
                      <a:pt x="12126" y="648"/>
                    </a:lnTo>
                    <a:lnTo>
                      <a:pt x="12206" y="653"/>
                    </a:lnTo>
                    <a:lnTo>
                      <a:pt x="12271" y="656"/>
                    </a:lnTo>
                    <a:lnTo>
                      <a:pt x="12258" y="636"/>
                    </a:lnTo>
                    <a:lnTo>
                      <a:pt x="12157" y="611"/>
                    </a:lnTo>
                    <a:lnTo>
                      <a:pt x="12147" y="608"/>
                    </a:lnTo>
                    <a:close/>
                    <a:moveTo>
                      <a:pt x="8100" y="948"/>
                    </a:moveTo>
                    <a:lnTo>
                      <a:pt x="7945" y="988"/>
                    </a:lnTo>
                    <a:lnTo>
                      <a:pt x="7906" y="966"/>
                    </a:lnTo>
                    <a:lnTo>
                      <a:pt x="7757" y="1008"/>
                    </a:lnTo>
                    <a:lnTo>
                      <a:pt x="7753" y="956"/>
                    </a:lnTo>
                    <a:lnTo>
                      <a:pt x="7656" y="968"/>
                    </a:lnTo>
                    <a:lnTo>
                      <a:pt x="7538" y="1017"/>
                    </a:lnTo>
                    <a:lnTo>
                      <a:pt x="7622" y="1035"/>
                    </a:lnTo>
                    <a:lnTo>
                      <a:pt x="7590" y="1059"/>
                    </a:lnTo>
                    <a:lnTo>
                      <a:pt x="7467" y="1074"/>
                    </a:lnTo>
                    <a:lnTo>
                      <a:pt x="7529" y="1114"/>
                    </a:lnTo>
                    <a:lnTo>
                      <a:pt x="7420" y="1150"/>
                    </a:lnTo>
                    <a:lnTo>
                      <a:pt x="7548" y="1177"/>
                    </a:lnTo>
                    <a:lnTo>
                      <a:pt x="7614" y="1188"/>
                    </a:lnTo>
                    <a:lnTo>
                      <a:pt x="7688" y="1173"/>
                    </a:lnTo>
                    <a:lnTo>
                      <a:pt x="7947" y="1116"/>
                    </a:lnTo>
                    <a:lnTo>
                      <a:pt x="8108" y="1055"/>
                    </a:lnTo>
                    <a:lnTo>
                      <a:pt x="8108" y="1002"/>
                    </a:lnTo>
                    <a:lnTo>
                      <a:pt x="8189" y="953"/>
                    </a:lnTo>
                    <a:lnTo>
                      <a:pt x="8100" y="948"/>
                    </a:lnTo>
                    <a:close/>
                    <a:moveTo>
                      <a:pt x="8177" y="1631"/>
                    </a:moveTo>
                    <a:lnTo>
                      <a:pt x="8048" y="1712"/>
                    </a:lnTo>
                    <a:lnTo>
                      <a:pt x="7937" y="1818"/>
                    </a:lnTo>
                    <a:lnTo>
                      <a:pt x="7943" y="1870"/>
                    </a:lnTo>
                    <a:lnTo>
                      <a:pt x="7878" y="1973"/>
                    </a:lnTo>
                    <a:lnTo>
                      <a:pt x="7962" y="1922"/>
                    </a:lnTo>
                    <a:lnTo>
                      <a:pt x="7974" y="1951"/>
                    </a:lnTo>
                    <a:lnTo>
                      <a:pt x="7906" y="1998"/>
                    </a:lnTo>
                    <a:lnTo>
                      <a:pt x="7910" y="2028"/>
                    </a:lnTo>
                    <a:lnTo>
                      <a:pt x="8016" y="2047"/>
                    </a:lnTo>
                    <a:lnTo>
                      <a:pt x="8039" y="2116"/>
                    </a:lnTo>
                    <a:lnTo>
                      <a:pt x="7987" y="2182"/>
                    </a:lnTo>
                    <a:lnTo>
                      <a:pt x="7844" y="2171"/>
                    </a:lnTo>
                    <a:lnTo>
                      <a:pt x="7778" y="2246"/>
                    </a:lnTo>
                    <a:lnTo>
                      <a:pt x="7797" y="2306"/>
                    </a:lnTo>
                    <a:lnTo>
                      <a:pt x="7669" y="2341"/>
                    </a:lnTo>
                    <a:lnTo>
                      <a:pt x="7671" y="2389"/>
                    </a:lnTo>
                    <a:lnTo>
                      <a:pt x="7824" y="2407"/>
                    </a:lnTo>
                    <a:lnTo>
                      <a:pt x="7715" y="2434"/>
                    </a:lnTo>
                    <a:lnTo>
                      <a:pt x="7489" y="2559"/>
                    </a:lnTo>
                    <a:lnTo>
                      <a:pt x="7531" y="2582"/>
                    </a:lnTo>
                    <a:lnTo>
                      <a:pt x="7632" y="2537"/>
                    </a:lnTo>
                    <a:lnTo>
                      <a:pt x="7723" y="2550"/>
                    </a:lnTo>
                    <a:lnTo>
                      <a:pt x="7826" y="2495"/>
                    </a:lnTo>
                    <a:lnTo>
                      <a:pt x="7863" y="2518"/>
                    </a:lnTo>
                    <a:lnTo>
                      <a:pt x="8065" y="2485"/>
                    </a:lnTo>
                    <a:lnTo>
                      <a:pt x="8211" y="2486"/>
                    </a:lnTo>
                    <a:lnTo>
                      <a:pt x="8337" y="2424"/>
                    </a:lnTo>
                    <a:lnTo>
                      <a:pt x="8322" y="2363"/>
                    </a:lnTo>
                    <a:lnTo>
                      <a:pt x="8393" y="2330"/>
                    </a:lnTo>
                    <a:lnTo>
                      <a:pt x="8442" y="2256"/>
                    </a:lnTo>
                    <a:lnTo>
                      <a:pt x="8324" y="2234"/>
                    </a:lnTo>
                    <a:lnTo>
                      <a:pt x="8317" y="2190"/>
                    </a:lnTo>
                    <a:lnTo>
                      <a:pt x="8322" y="2064"/>
                    </a:lnTo>
                    <a:lnTo>
                      <a:pt x="8263" y="2047"/>
                    </a:lnTo>
                    <a:lnTo>
                      <a:pt x="8251" y="1909"/>
                    </a:lnTo>
                    <a:lnTo>
                      <a:pt x="8157" y="1902"/>
                    </a:lnTo>
                    <a:lnTo>
                      <a:pt x="8304" y="1808"/>
                    </a:lnTo>
                    <a:lnTo>
                      <a:pt x="8381" y="1725"/>
                    </a:lnTo>
                    <a:lnTo>
                      <a:pt x="8282" y="1725"/>
                    </a:lnTo>
                    <a:lnTo>
                      <a:pt x="8181" y="1739"/>
                    </a:lnTo>
                    <a:lnTo>
                      <a:pt x="8352" y="1631"/>
                    </a:lnTo>
                    <a:lnTo>
                      <a:pt x="8241" y="1640"/>
                    </a:lnTo>
                    <a:lnTo>
                      <a:pt x="8177" y="1631"/>
                    </a:lnTo>
                    <a:close/>
                    <a:moveTo>
                      <a:pt x="10441" y="1697"/>
                    </a:moveTo>
                    <a:lnTo>
                      <a:pt x="10374" y="1703"/>
                    </a:lnTo>
                    <a:lnTo>
                      <a:pt x="10329" y="1735"/>
                    </a:lnTo>
                    <a:lnTo>
                      <a:pt x="10409" y="1783"/>
                    </a:lnTo>
                    <a:lnTo>
                      <a:pt x="10509" y="1823"/>
                    </a:lnTo>
                    <a:lnTo>
                      <a:pt x="10563" y="1796"/>
                    </a:lnTo>
                    <a:lnTo>
                      <a:pt x="10583" y="1749"/>
                    </a:lnTo>
                    <a:lnTo>
                      <a:pt x="10494" y="1712"/>
                    </a:lnTo>
                    <a:lnTo>
                      <a:pt x="10441" y="1697"/>
                    </a:lnTo>
                    <a:close/>
                    <a:moveTo>
                      <a:pt x="9708" y="1887"/>
                    </a:moveTo>
                    <a:lnTo>
                      <a:pt x="9546" y="1922"/>
                    </a:lnTo>
                    <a:lnTo>
                      <a:pt x="9546" y="1966"/>
                    </a:lnTo>
                    <a:lnTo>
                      <a:pt x="9640" y="2027"/>
                    </a:lnTo>
                    <a:lnTo>
                      <a:pt x="9726" y="1941"/>
                    </a:lnTo>
                    <a:lnTo>
                      <a:pt x="9708" y="1887"/>
                    </a:lnTo>
                    <a:close/>
                    <a:moveTo>
                      <a:pt x="7758" y="1986"/>
                    </a:moveTo>
                    <a:lnTo>
                      <a:pt x="7677" y="1991"/>
                    </a:lnTo>
                    <a:lnTo>
                      <a:pt x="7571" y="2042"/>
                    </a:lnTo>
                    <a:lnTo>
                      <a:pt x="7380" y="2128"/>
                    </a:lnTo>
                    <a:lnTo>
                      <a:pt x="7348" y="2242"/>
                    </a:lnTo>
                    <a:lnTo>
                      <a:pt x="7186" y="2362"/>
                    </a:lnTo>
                    <a:lnTo>
                      <a:pt x="7312" y="2380"/>
                    </a:lnTo>
                    <a:lnTo>
                      <a:pt x="7534" y="2311"/>
                    </a:lnTo>
                    <a:lnTo>
                      <a:pt x="7676" y="2208"/>
                    </a:lnTo>
                    <a:lnTo>
                      <a:pt x="7711" y="2129"/>
                    </a:lnTo>
                    <a:lnTo>
                      <a:pt x="7814" y="2054"/>
                    </a:lnTo>
                    <a:lnTo>
                      <a:pt x="7758" y="1986"/>
                    </a:lnTo>
                    <a:close/>
                    <a:moveTo>
                      <a:pt x="4242" y="2384"/>
                    </a:moveTo>
                    <a:lnTo>
                      <a:pt x="4173" y="2424"/>
                    </a:lnTo>
                    <a:lnTo>
                      <a:pt x="4079" y="2491"/>
                    </a:lnTo>
                    <a:lnTo>
                      <a:pt x="3833" y="2685"/>
                    </a:lnTo>
                    <a:lnTo>
                      <a:pt x="3734" y="2759"/>
                    </a:lnTo>
                    <a:lnTo>
                      <a:pt x="3703" y="2793"/>
                    </a:lnTo>
                    <a:lnTo>
                      <a:pt x="3644" y="2836"/>
                    </a:lnTo>
                    <a:lnTo>
                      <a:pt x="3606" y="2873"/>
                    </a:lnTo>
                    <a:lnTo>
                      <a:pt x="3639" y="2878"/>
                    </a:lnTo>
                    <a:lnTo>
                      <a:pt x="3671" y="2870"/>
                    </a:lnTo>
                    <a:lnTo>
                      <a:pt x="3661" y="2902"/>
                    </a:lnTo>
                    <a:lnTo>
                      <a:pt x="3580" y="2961"/>
                    </a:lnTo>
                    <a:lnTo>
                      <a:pt x="3590" y="2966"/>
                    </a:lnTo>
                    <a:lnTo>
                      <a:pt x="3739" y="2855"/>
                    </a:lnTo>
                    <a:lnTo>
                      <a:pt x="3730" y="2872"/>
                    </a:lnTo>
                    <a:lnTo>
                      <a:pt x="3614" y="2976"/>
                    </a:lnTo>
                    <a:lnTo>
                      <a:pt x="3607" y="3000"/>
                    </a:lnTo>
                    <a:lnTo>
                      <a:pt x="3627" y="2995"/>
                    </a:lnTo>
                    <a:lnTo>
                      <a:pt x="3757" y="2883"/>
                    </a:lnTo>
                    <a:lnTo>
                      <a:pt x="3831" y="2804"/>
                    </a:lnTo>
                    <a:lnTo>
                      <a:pt x="3900" y="2739"/>
                    </a:lnTo>
                    <a:lnTo>
                      <a:pt x="3856" y="2759"/>
                    </a:lnTo>
                    <a:lnTo>
                      <a:pt x="3966" y="2670"/>
                    </a:lnTo>
                    <a:lnTo>
                      <a:pt x="3981" y="2631"/>
                    </a:lnTo>
                    <a:lnTo>
                      <a:pt x="3936" y="2661"/>
                    </a:lnTo>
                    <a:lnTo>
                      <a:pt x="3952" y="2628"/>
                    </a:lnTo>
                    <a:lnTo>
                      <a:pt x="4010" y="2586"/>
                    </a:lnTo>
                    <a:lnTo>
                      <a:pt x="4023" y="2560"/>
                    </a:lnTo>
                    <a:lnTo>
                      <a:pt x="3961" y="2601"/>
                    </a:lnTo>
                    <a:lnTo>
                      <a:pt x="4101" y="2495"/>
                    </a:lnTo>
                    <a:lnTo>
                      <a:pt x="4203" y="2421"/>
                    </a:lnTo>
                    <a:lnTo>
                      <a:pt x="4247" y="2389"/>
                    </a:lnTo>
                    <a:lnTo>
                      <a:pt x="4242" y="2384"/>
                    </a:lnTo>
                    <a:close/>
                    <a:moveTo>
                      <a:pt x="7545" y="2485"/>
                    </a:moveTo>
                    <a:lnTo>
                      <a:pt x="7420" y="2511"/>
                    </a:lnTo>
                    <a:lnTo>
                      <a:pt x="7346" y="2530"/>
                    </a:lnTo>
                    <a:lnTo>
                      <a:pt x="7240" y="2542"/>
                    </a:lnTo>
                    <a:lnTo>
                      <a:pt x="7179" y="2584"/>
                    </a:lnTo>
                    <a:lnTo>
                      <a:pt x="7092" y="2641"/>
                    </a:lnTo>
                    <a:lnTo>
                      <a:pt x="6957" y="2692"/>
                    </a:lnTo>
                    <a:lnTo>
                      <a:pt x="6871" y="2761"/>
                    </a:lnTo>
                    <a:lnTo>
                      <a:pt x="6913" y="2777"/>
                    </a:lnTo>
                    <a:lnTo>
                      <a:pt x="7120" y="2722"/>
                    </a:lnTo>
                    <a:lnTo>
                      <a:pt x="7179" y="2678"/>
                    </a:lnTo>
                    <a:lnTo>
                      <a:pt x="7299" y="2634"/>
                    </a:lnTo>
                    <a:lnTo>
                      <a:pt x="7337" y="2601"/>
                    </a:lnTo>
                    <a:lnTo>
                      <a:pt x="7460" y="2579"/>
                    </a:lnTo>
                    <a:lnTo>
                      <a:pt x="7538" y="2513"/>
                    </a:lnTo>
                    <a:lnTo>
                      <a:pt x="7545" y="2485"/>
                    </a:lnTo>
                    <a:close/>
                    <a:moveTo>
                      <a:pt x="14293" y="2944"/>
                    </a:moveTo>
                    <a:lnTo>
                      <a:pt x="14406" y="2976"/>
                    </a:lnTo>
                    <a:lnTo>
                      <a:pt x="14515" y="2969"/>
                    </a:lnTo>
                    <a:lnTo>
                      <a:pt x="14577" y="3050"/>
                    </a:lnTo>
                    <a:lnTo>
                      <a:pt x="14623" y="3178"/>
                    </a:lnTo>
                    <a:lnTo>
                      <a:pt x="14512" y="3158"/>
                    </a:lnTo>
                    <a:lnTo>
                      <a:pt x="14424" y="3180"/>
                    </a:lnTo>
                    <a:lnTo>
                      <a:pt x="14465" y="3276"/>
                    </a:lnTo>
                    <a:lnTo>
                      <a:pt x="14343" y="3264"/>
                    </a:lnTo>
                    <a:lnTo>
                      <a:pt x="14367" y="3308"/>
                    </a:lnTo>
                    <a:lnTo>
                      <a:pt x="14448" y="3341"/>
                    </a:lnTo>
                    <a:lnTo>
                      <a:pt x="14557" y="3464"/>
                    </a:lnTo>
                    <a:lnTo>
                      <a:pt x="14719" y="3510"/>
                    </a:lnTo>
                    <a:lnTo>
                      <a:pt x="14762" y="3558"/>
                    </a:lnTo>
                    <a:lnTo>
                      <a:pt x="14759" y="3616"/>
                    </a:lnTo>
                    <a:lnTo>
                      <a:pt x="14781" y="3651"/>
                    </a:lnTo>
                    <a:lnTo>
                      <a:pt x="14860" y="3742"/>
                    </a:lnTo>
                    <a:lnTo>
                      <a:pt x="14826" y="3639"/>
                    </a:lnTo>
                    <a:lnTo>
                      <a:pt x="14907" y="3604"/>
                    </a:lnTo>
                    <a:lnTo>
                      <a:pt x="14980" y="3683"/>
                    </a:lnTo>
                    <a:lnTo>
                      <a:pt x="15106" y="3767"/>
                    </a:lnTo>
                    <a:lnTo>
                      <a:pt x="15018" y="3813"/>
                    </a:lnTo>
                    <a:lnTo>
                      <a:pt x="14887" y="3779"/>
                    </a:lnTo>
                    <a:lnTo>
                      <a:pt x="14911" y="3899"/>
                    </a:lnTo>
                    <a:lnTo>
                      <a:pt x="14998" y="3907"/>
                    </a:lnTo>
                    <a:lnTo>
                      <a:pt x="15007" y="4006"/>
                    </a:lnTo>
                    <a:lnTo>
                      <a:pt x="15124" y="4055"/>
                    </a:lnTo>
                    <a:lnTo>
                      <a:pt x="15170" y="4208"/>
                    </a:lnTo>
                    <a:lnTo>
                      <a:pt x="15234" y="4314"/>
                    </a:lnTo>
                    <a:lnTo>
                      <a:pt x="15235" y="4350"/>
                    </a:lnTo>
                    <a:lnTo>
                      <a:pt x="15047" y="4388"/>
                    </a:lnTo>
                    <a:lnTo>
                      <a:pt x="14850" y="4363"/>
                    </a:lnTo>
                    <a:lnTo>
                      <a:pt x="14730" y="4287"/>
                    </a:lnTo>
                    <a:lnTo>
                      <a:pt x="14592" y="4257"/>
                    </a:lnTo>
                    <a:lnTo>
                      <a:pt x="14513" y="4148"/>
                    </a:lnTo>
                    <a:lnTo>
                      <a:pt x="14485" y="4075"/>
                    </a:lnTo>
                    <a:lnTo>
                      <a:pt x="14522" y="4042"/>
                    </a:lnTo>
                    <a:lnTo>
                      <a:pt x="14525" y="3989"/>
                    </a:lnTo>
                    <a:lnTo>
                      <a:pt x="14507" y="3878"/>
                    </a:lnTo>
                    <a:lnTo>
                      <a:pt x="14608" y="3867"/>
                    </a:lnTo>
                    <a:lnTo>
                      <a:pt x="14554" y="3828"/>
                    </a:lnTo>
                    <a:lnTo>
                      <a:pt x="14491" y="3821"/>
                    </a:lnTo>
                    <a:lnTo>
                      <a:pt x="14387" y="3722"/>
                    </a:lnTo>
                    <a:lnTo>
                      <a:pt x="14293" y="3648"/>
                    </a:lnTo>
                    <a:lnTo>
                      <a:pt x="14091" y="3484"/>
                    </a:lnTo>
                    <a:lnTo>
                      <a:pt x="14067" y="3392"/>
                    </a:lnTo>
                    <a:lnTo>
                      <a:pt x="13906" y="3264"/>
                    </a:lnTo>
                    <a:lnTo>
                      <a:pt x="13970" y="3128"/>
                    </a:lnTo>
                    <a:lnTo>
                      <a:pt x="14076" y="3106"/>
                    </a:lnTo>
                    <a:lnTo>
                      <a:pt x="14094" y="3028"/>
                    </a:lnTo>
                    <a:lnTo>
                      <a:pt x="14188" y="3001"/>
                    </a:lnTo>
                    <a:lnTo>
                      <a:pt x="14293" y="2944"/>
                    </a:lnTo>
                    <a:close/>
                    <a:moveTo>
                      <a:pt x="8962" y="3481"/>
                    </a:moveTo>
                    <a:lnTo>
                      <a:pt x="8863" y="3533"/>
                    </a:lnTo>
                    <a:lnTo>
                      <a:pt x="8824" y="3585"/>
                    </a:lnTo>
                    <a:lnTo>
                      <a:pt x="8836" y="3678"/>
                    </a:lnTo>
                    <a:lnTo>
                      <a:pt x="8891" y="3707"/>
                    </a:lnTo>
                    <a:lnTo>
                      <a:pt x="8958" y="3599"/>
                    </a:lnTo>
                    <a:lnTo>
                      <a:pt x="8962" y="3481"/>
                    </a:lnTo>
                    <a:close/>
                    <a:moveTo>
                      <a:pt x="8883" y="3732"/>
                    </a:moveTo>
                    <a:lnTo>
                      <a:pt x="8805" y="3776"/>
                    </a:lnTo>
                    <a:lnTo>
                      <a:pt x="8731" y="3767"/>
                    </a:lnTo>
                    <a:lnTo>
                      <a:pt x="8745" y="3850"/>
                    </a:lnTo>
                    <a:lnTo>
                      <a:pt x="8714" y="4023"/>
                    </a:lnTo>
                    <a:lnTo>
                      <a:pt x="8760" y="4062"/>
                    </a:lnTo>
                    <a:lnTo>
                      <a:pt x="8827" y="4013"/>
                    </a:lnTo>
                    <a:lnTo>
                      <a:pt x="8889" y="4023"/>
                    </a:lnTo>
                    <a:lnTo>
                      <a:pt x="8947" y="3831"/>
                    </a:lnTo>
                    <a:lnTo>
                      <a:pt x="8883" y="3732"/>
                    </a:lnTo>
                    <a:close/>
                    <a:moveTo>
                      <a:pt x="9714" y="4161"/>
                    </a:moveTo>
                    <a:lnTo>
                      <a:pt x="9603" y="4175"/>
                    </a:lnTo>
                    <a:lnTo>
                      <a:pt x="9452" y="4190"/>
                    </a:lnTo>
                    <a:lnTo>
                      <a:pt x="9282" y="4176"/>
                    </a:lnTo>
                    <a:lnTo>
                      <a:pt x="9251" y="4252"/>
                    </a:lnTo>
                    <a:lnTo>
                      <a:pt x="9447" y="4328"/>
                    </a:lnTo>
                    <a:lnTo>
                      <a:pt x="9521" y="4345"/>
                    </a:lnTo>
                    <a:lnTo>
                      <a:pt x="9628" y="4400"/>
                    </a:lnTo>
                    <a:lnTo>
                      <a:pt x="9667" y="4324"/>
                    </a:lnTo>
                    <a:lnTo>
                      <a:pt x="9650" y="4277"/>
                    </a:lnTo>
                    <a:lnTo>
                      <a:pt x="9714" y="4161"/>
                    </a:lnTo>
                    <a:close/>
                    <a:moveTo>
                      <a:pt x="19257" y="4215"/>
                    </a:moveTo>
                    <a:lnTo>
                      <a:pt x="19331" y="4292"/>
                    </a:lnTo>
                    <a:cubicBezTo>
                      <a:pt x="19393" y="4374"/>
                      <a:pt x="19455" y="4455"/>
                      <a:pt x="19514" y="4538"/>
                    </a:cubicBezTo>
                    <a:lnTo>
                      <a:pt x="19457" y="4478"/>
                    </a:lnTo>
                    <a:lnTo>
                      <a:pt x="19388" y="4397"/>
                    </a:lnTo>
                    <a:lnTo>
                      <a:pt x="19324" y="4355"/>
                    </a:lnTo>
                    <a:lnTo>
                      <a:pt x="19269" y="4276"/>
                    </a:lnTo>
                    <a:lnTo>
                      <a:pt x="19282" y="4272"/>
                    </a:lnTo>
                    <a:lnTo>
                      <a:pt x="19257" y="4215"/>
                    </a:lnTo>
                    <a:close/>
                    <a:moveTo>
                      <a:pt x="10925" y="4540"/>
                    </a:moveTo>
                    <a:lnTo>
                      <a:pt x="10898" y="4604"/>
                    </a:lnTo>
                    <a:lnTo>
                      <a:pt x="11086" y="4634"/>
                    </a:lnTo>
                    <a:lnTo>
                      <a:pt x="11084" y="4659"/>
                    </a:lnTo>
                    <a:lnTo>
                      <a:pt x="11307" y="4646"/>
                    </a:lnTo>
                    <a:lnTo>
                      <a:pt x="11324" y="4600"/>
                    </a:lnTo>
                    <a:lnTo>
                      <a:pt x="11241" y="4619"/>
                    </a:lnTo>
                    <a:lnTo>
                      <a:pt x="11243" y="4594"/>
                    </a:lnTo>
                    <a:lnTo>
                      <a:pt x="11128" y="4582"/>
                    </a:lnTo>
                    <a:lnTo>
                      <a:pt x="11010" y="4590"/>
                    </a:lnTo>
                    <a:lnTo>
                      <a:pt x="10925" y="4540"/>
                    </a:lnTo>
                    <a:close/>
                    <a:moveTo>
                      <a:pt x="12578" y="4545"/>
                    </a:moveTo>
                    <a:lnTo>
                      <a:pt x="12446" y="4590"/>
                    </a:lnTo>
                    <a:lnTo>
                      <a:pt x="12337" y="4589"/>
                    </a:lnTo>
                    <a:lnTo>
                      <a:pt x="12320" y="4624"/>
                    </a:lnTo>
                    <a:lnTo>
                      <a:pt x="12310" y="4626"/>
                    </a:lnTo>
                    <a:lnTo>
                      <a:pt x="12238" y="4631"/>
                    </a:lnTo>
                    <a:lnTo>
                      <a:pt x="12281" y="4693"/>
                    </a:lnTo>
                    <a:lnTo>
                      <a:pt x="12357" y="4713"/>
                    </a:lnTo>
                    <a:lnTo>
                      <a:pt x="12505" y="4651"/>
                    </a:lnTo>
                    <a:lnTo>
                      <a:pt x="12500" y="4637"/>
                    </a:lnTo>
                    <a:lnTo>
                      <a:pt x="12485" y="4609"/>
                    </a:lnTo>
                    <a:lnTo>
                      <a:pt x="12578" y="4545"/>
                    </a:lnTo>
                    <a:close/>
                    <a:moveTo>
                      <a:pt x="19624" y="4685"/>
                    </a:moveTo>
                    <a:cubicBezTo>
                      <a:pt x="19944" y="5145"/>
                      <a:pt x="20221" y="5634"/>
                      <a:pt x="20467" y="6142"/>
                    </a:cubicBezTo>
                    <a:lnTo>
                      <a:pt x="20343" y="5922"/>
                    </a:lnTo>
                    <a:lnTo>
                      <a:pt x="20233" y="5742"/>
                    </a:lnTo>
                    <a:lnTo>
                      <a:pt x="20211" y="5728"/>
                    </a:lnTo>
                    <a:lnTo>
                      <a:pt x="20134" y="5597"/>
                    </a:lnTo>
                    <a:lnTo>
                      <a:pt x="20056" y="5464"/>
                    </a:lnTo>
                    <a:lnTo>
                      <a:pt x="20043" y="5413"/>
                    </a:lnTo>
                    <a:lnTo>
                      <a:pt x="19998" y="5328"/>
                    </a:lnTo>
                    <a:lnTo>
                      <a:pt x="19957" y="5284"/>
                    </a:lnTo>
                    <a:lnTo>
                      <a:pt x="19885" y="5164"/>
                    </a:lnTo>
                    <a:lnTo>
                      <a:pt x="19826" y="5043"/>
                    </a:lnTo>
                    <a:lnTo>
                      <a:pt x="19747" y="4898"/>
                    </a:lnTo>
                    <a:lnTo>
                      <a:pt x="19652" y="4745"/>
                    </a:lnTo>
                    <a:lnTo>
                      <a:pt x="19624" y="4685"/>
                    </a:lnTo>
                    <a:close/>
                    <a:moveTo>
                      <a:pt x="20846" y="7019"/>
                    </a:moveTo>
                    <a:cubicBezTo>
                      <a:pt x="20929" y="7241"/>
                      <a:pt x="21012" y="7461"/>
                      <a:pt x="21082" y="7689"/>
                    </a:cubicBezTo>
                    <a:lnTo>
                      <a:pt x="21002" y="7484"/>
                    </a:lnTo>
                    <a:lnTo>
                      <a:pt x="20923" y="7297"/>
                    </a:lnTo>
                    <a:lnTo>
                      <a:pt x="20886" y="7174"/>
                    </a:lnTo>
                    <a:lnTo>
                      <a:pt x="20846" y="7019"/>
                    </a:lnTo>
                    <a:close/>
                    <a:moveTo>
                      <a:pt x="19740" y="8967"/>
                    </a:moveTo>
                    <a:lnTo>
                      <a:pt x="19733" y="9267"/>
                    </a:lnTo>
                    <a:lnTo>
                      <a:pt x="19780" y="9532"/>
                    </a:lnTo>
                    <a:lnTo>
                      <a:pt x="19843" y="9681"/>
                    </a:lnTo>
                    <a:lnTo>
                      <a:pt x="19925" y="9639"/>
                    </a:lnTo>
                    <a:lnTo>
                      <a:pt x="19962" y="9585"/>
                    </a:lnTo>
                    <a:lnTo>
                      <a:pt x="19955" y="9391"/>
                    </a:lnTo>
                    <a:lnTo>
                      <a:pt x="19886" y="9199"/>
                    </a:lnTo>
                    <a:lnTo>
                      <a:pt x="19822" y="9070"/>
                    </a:lnTo>
                    <a:lnTo>
                      <a:pt x="19740" y="8967"/>
                    </a:lnTo>
                    <a:close/>
                    <a:moveTo>
                      <a:pt x="21038" y="9772"/>
                    </a:moveTo>
                    <a:lnTo>
                      <a:pt x="21051" y="9866"/>
                    </a:lnTo>
                    <a:lnTo>
                      <a:pt x="21124" y="10071"/>
                    </a:lnTo>
                    <a:lnTo>
                      <a:pt x="21169" y="10175"/>
                    </a:lnTo>
                    <a:lnTo>
                      <a:pt x="21203" y="10335"/>
                    </a:lnTo>
                    <a:lnTo>
                      <a:pt x="21223" y="10388"/>
                    </a:lnTo>
                    <a:lnTo>
                      <a:pt x="21250" y="10453"/>
                    </a:lnTo>
                    <a:lnTo>
                      <a:pt x="21272" y="10598"/>
                    </a:lnTo>
                    <a:lnTo>
                      <a:pt x="21287" y="10760"/>
                    </a:lnTo>
                    <a:lnTo>
                      <a:pt x="21324" y="10914"/>
                    </a:lnTo>
                    <a:lnTo>
                      <a:pt x="21349" y="11177"/>
                    </a:lnTo>
                    <a:lnTo>
                      <a:pt x="21361" y="11317"/>
                    </a:lnTo>
                    <a:lnTo>
                      <a:pt x="21381" y="11468"/>
                    </a:lnTo>
                    <a:lnTo>
                      <a:pt x="21388" y="11581"/>
                    </a:lnTo>
                    <a:lnTo>
                      <a:pt x="21396" y="11630"/>
                    </a:lnTo>
                    <a:lnTo>
                      <a:pt x="21390" y="11667"/>
                    </a:lnTo>
                    <a:lnTo>
                      <a:pt x="21379" y="11790"/>
                    </a:lnTo>
                    <a:lnTo>
                      <a:pt x="21391" y="11844"/>
                    </a:lnTo>
                    <a:lnTo>
                      <a:pt x="21410" y="11780"/>
                    </a:lnTo>
                    <a:lnTo>
                      <a:pt x="21408" y="11692"/>
                    </a:lnTo>
                    <a:lnTo>
                      <a:pt x="21417" y="11733"/>
                    </a:lnTo>
                    <a:lnTo>
                      <a:pt x="21427" y="11889"/>
                    </a:lnTo>
                    <a:lnTo>
                      <a:pt x="21455" y="11884"/>
                    </a:lnTo>
                    <a:lnTo>
                      <a:pt x="21460" y="11835"/>
                    </a:lnTo>
                    <a:lnTo>
                      <a:pt x="21467" y="11852"/>
                    </a:lnTo>
                    <a:lnTo>
                      <a:pt x="21480" y="11797"/>
                    </a:lnTo>
                    <a:lnTo>
                      <a:pt x="21489" y="11626"/>
                    </a:lnTo>
                    <a:lnTo>
                      <a:pt x="21506" y="11446"/>
                    </a:lnTo>
                    <a:lnTo>
                      <a:pt x="21514" y="11445"/>
                    </a:lnTo>
                    <a:lnTo>
                      <a:pt x="21528" y="11317"/>
                    </a:lnTo>
                    <a:lnTo>
                      <a:pt x="21524" y="11194"/>
                    </a:lnTo>
                    <a:lnTo>
                      <a:pt x="21526" y="11046"/>
                    </a:lnTo>
                    <a:lnTo>
                      <a:pt x="21518" y="10765"/>
                    </a:lnTo>
                    <a:lnTo>
                      <a:pt x="21512" y="10687"/>
                    </a:lnTo>
                    <a:lnTo>
                      <a:pt x="21489" y="10549"/>
                    </a:lnTo>
                    <a:lnTo>
                      <a:pt x="21470" y="10605"/>
                    </a:lnTo>
                    <a:lnTo>
                      <a:pt x="21432" y="10630"/>
                    </a:lnTo>
                    <a:lnTo>
                      <a:pt x="21425" y="10628"/>
                    </a:lnTo>
                    <a:lnTo>
                      <a:pt x="21411" y="10532"/>
                    </a:lnTo>
                    <a:lnTo>
                      <a:pt x="21378" y="10404"/>
                    </a:lnTo>
                    <a:lnTo>
                      <a:pt x="21337" y="10401"/>
                    </a:lnTo>
                    <a:lnTo>
                      <a:pt x="21289" y="10201"/>
                    </a:lnTo>
                    <a:lnTo>
                      <a:pt x="21260" y="10123"/>
                    </a:lnTo>
                    <a:lnTo>
                      <a:pt x="21216" y="9997"/>
                    </a:lnTo>
                    <a:lnTo>
                      <a:pt x="21159" y="9815"/>
                    </a:lnTo>
                    <a:lnTo>
                      <a:pt x="21075" y="9778"/>
                    </a:lnTo>
                    <a:lnTo>
                      <a:pt x="21038" y="9772"/>
                    </a:lnTo>
                    <a:close/>
                    <a:moveTo>
                      <a:pt x="21223" y="10388"/>
                    </a:moveTo>
                    <a:lnTo>
                      <a:pt x="21223" y="10489"/>
                    </a:lnTo>
                    <a:lnTo>
                      <a:pt x="21194" y="10505"/>
                    </a:lnTo>
                    <a:lnTo>
                      <a:pt x="21191" y="10581"/>
                    </a:lnTo>
                    <a:lnTo>
                      <a:pt x="21196" y="10744"/>
                    </a:lnTo>
                    <a:lnTo>
                      <a:pt x="21221" y="10728"/>
                    </a:lnTo>
                    <a:lnTo>
                      <a:pt x="21228" y="10840"/>
                    </a:lnTo>
                    <a:lnTo>
                      <a:pt x="21208" y="10940"/>
                    </a:lnTo>
                    <a:lnTo>
                      <a:pt x="21221" y="10962"/>
                    </a:lnTo>
                    <a:lnTo>
                      <a:pt x="21241" y="10844"/>
                    </a:lnTo>
                    <a:lnTo>
                      <a:pt x="21255" y="10605"/>
                    </a:lnTo>
                    <a:lnTo>
                      <a:pt x="21241" y="10455"/>
                    </a:lnTo>
                    <a:lnTo>
                      <a:pt x="21223" y="10388"/>
                    </a:lnTo>
                    <a:close/>
                    <a:moveTo>
                      <a:pt x="21440" y="10712"/>
                    </a:moveTo>
                    <a:lnTo>
                      <a:pt x="21487" y="10723"/>
                    </a:lnTo>
                    <a:lnTo>
                      <a:pt x="21509" y="10750"/>
                    </a:lnTo>
                    <a:lnTo>
                      <a:pt x="21512" y="10891"/>
                    </a:lnTo>
                    <a:lnTo>
                      <a:pt x="21487" y="11056"/>
                    </a:lnTo>
                    <a:lnTo>
                      <a:pt x="21475" y="10972"/>
                    </a:lnTo>
                    <a:lnTo>
                      <a:pt x="21447" y="10940"/>
                    </a:lnTo>
                    <a:lnTo>
                      <a:pt x="21443" y="10926"/>
                    </a:lnTo>
                    <a:lnTo>
                      <a:pt x="21457" y="10773"/>
                    </a:lnTo>
                    <a:lnTo>
                      <a:pt x="21440" y="10712"/>
                    </a:lnTo>
                    <a:close/>
                    <a:moveTo>
                      <a:pt x="21146" y="11317"/>
                    </a:moveTo>
                    <a:lnTo>
                      <a:pt x="21083" y="11371"/>
                    </a:lnTo>
                    <a:lnTo>
                      <a:pt x="21053" y="11514"/>
                    </a:lnTo>
                    <a:lnTo>
                      <a:pt x="21105" y="11436"/>
                    </a:lnTo>
                    <a:lnTo>
                      <a:pt x="21151" y="11421"/>
                    </a:lnTo>
                    <a:lnTo>
                      <a:pt x="21179" y="11433"/>
                    </a:lnTo>
                    <a:lnTo>
                      <a:pt x="21215" y="11426"/>
                    </a:lnTo>
                    <a:lnTo>
                      <a:pt x="21208" y="11325"/>
                    </a:lnTo>
                    <a:lnTo>
                      <a:pt x="21146" y="11317"/>
                    </a:lnTo>
                    <a:close/>
                    <a:moveTo>
                      <a:pt x="21258" y="11377"/>
                    </a:moveTo>
                    <a:lnTo>
                      <a:pt x="21245" y="11440"/>
                    </a:lnTo>
                    <a:lnTo>
                      <a:pt x="21257" y="11502"/>
                    </a:lnTo>
                    <a:lnTo>
                      <a:pt x="21290" y="11467"/>
                    </a:lnTo>
                    <a:lnTo>
                      <a:pt x="21302" y="11387"/>
                    </a:lnTo>
                    <a:lnTo>
                      <a:pt x="21258" y="11377"/>
                    </a:lnTo>
                    <a:close/>
                    <a:moveTo>
                      <a:pt x="20800" y="11808"/>
                    </a:moveTo>
                    <a:lnTo>
                      <a:pt x="20779" y="11864"/>
                    </a:lnTo>
                    <a:lnTo>
                      <a:pt x="20770" y="11951"/>
                    </a:lnTo>
                    <a:lnTo>
                      <a:pt x="20792" y="12079"/>
                    </a:lnTo>
                    <a:lnTo>
                      <a:pt x="20814" y="11940"/>
                    </a:lnTo>
                    <a:lnTo>
                      <a:pt x="20809" y="11872"/>
                    </a:lnTo>
                    <a:lnTo>
                      <a:pt x="20800" y="11808"/>
                    </a:lnTo>
                    <a:close/>
                    <a:moveTo>
                      <a:pt x="21329" y="12300"/>
                    </a:moveTo>
                    <a:lnTo>
                      <a:pt x="21319" y="12404"/>
                    </a:lnTo>
                    <a:lnTo>
                      <a:pt x="21354" y="12456"/>
                    </a:lnTo>
                    <a:lnTo>
                      <a:pt x="21390" y="12433"/>
                    </a:lnTo>
                    <a:lnTo>
                      <a:pt x="21401" y="12365"/>
                    </a:lnTo>
                    <a:lnTo>
                      <a:pt x="21388" y="12327"/>
                    </a:lnTo>
                    <a:lnTo>
                      <a:pt x="21363" y="12382"/>
                    </a:lnTo>
                    <a:lnTo>
                      <a:pt x="21346" y="12369"/>
                    </a:lnTo>
                    <a:lnTo>
                      <a:pt x="21329" y="12300"/>
                    </a:lnTo>
                    <a:close/>
                    <a:moveTo>
                      <a:pt x="21167" y="12333"/>
                    </a:moveTo>
                    <a:lnTo>
                      <a:pt x="21147" y="12357"/>
                    </a:lnTo>
                    <a:lnTo>
                      <a:pt x="21157" y="12408"/>
                    </a:lnTo>
                    <a:lnTo>
                      <a:pt x="21189" y="12488"/>
                    </a:lnTo>
                    <a:lnTo>
                      <a:pt x="21215" y="12541"/>
                    </a:lnTo>
                    <a:lnTo>
                      <a:pt x="21216" y="12679"/>
                    </a:lnTo>
                    <a:lnTo>
                      <a:pt x="21240" y="12719"/>
                    </a:lnTo>
                    <a:lnTo>
                      <a:pt x="21248" y="12697"/>
                    </a:lnTo>
                    <a:lnTo>
                      <a:pt x="21255" y="12633"/>
                    </a:lnTo>
                    <a:lnTo>
                      <a:pt x="21260" y="12522"/>
                    </a:lnTo>
                    <a:lnTo>
                      <a:pt x="21235" y="12448"/>
                    </a:lnTo>
                    <a:lnTo>
                      <a:pt x="21236" y="12404"/>
                    </a:lnTo>
                    <a:lnTo>
                      <a:pt x="21208" y="12364"/>
                    </a:lnTo>
                    <a:lnTo>
                      <a:pt x="21179" y="12357"/>
                    </a:lnTo>
                    <a:lnTo>
                      <a:pt x="21167" y="12333"/>
                    </a:lnTo>
                    <a:close/>
                    <a:moveTo>
                      <a:pt x="21374" y="12535"/>
                    </a:moveTo>
                    <a:lnTo>
                      <a:pt x="21353" y="12591"/>
                    </a:lnTo>
                    <a:lnTo>
                      <a:pt x="21336" y="12647"/>
                    </a:lnTo>
                    <a:lnTo>
                      <a:pt x="21327" y="12697"/>
                    </a:lnTo>
                    <a:lnTo>
                      <a:pt x="21337" y="12700"/>
                    </a:lnTo>
                    <a:lnTo>
                      <a:pt x="21388" y="12571"/>
                    </a:lnTo>
                    <a:lnTo>
                      <a:pt x="21374" y="12535"/>
                    </a:lnTo>
                    <a:close/>
                    <a:moveTo>
                      <a:pt x="15471" y="13027"/>
                    </a:moveTo>
                    <a:lnTo>
                      <a:pt x="15409" y="13108"/>
                    </a:lnTo>
                    <a:lnTo>
                      <a:pt x="15395" y="13217"/>
                    </a:lnTo>
                    <a:lnTo>
                      <a:pt x="15291" y="13343"/>
                    </a:lnTo>
                    <a:lnTo>
                      <a:pt x="15222" y="13322"/>
                    </a:lnTo>
                    <a:lnTo>
                      <a:pt x="15237" y="13401"/>
                    </a:lnTo>
                    <a:lnTo>
                      <a:pt x="15178" y="13492"/>
                    </a:lnTo>
                    <a:lnTo>
                      <a:pt x="15030" y="13603"/>
                    </a:lnTo>
                    <a:lnTo>
                      <a:pt x="14922" y="13705"/>
                    </a:lnTo>
                    <a:lnTo>
                      <a:pt x="14850" y="13707"/>
                    </a:lnTo>
                    <a:lnTo>
                      <a:pt x="14784" y="13741"/>
                    </a:lnTo>
                    <a:lnTo>
                      <a:pt x="14687" y="13776"/>
                    </a:lnTo>
                    <a:lnTo>
                      <a:pt x="14603" y="13783"/>
                    </a:lnTo>
                    <a:lnTo>
                      <a:pt x="14567" y="13897"/>
                    </a:lnTo>
                    <a:lnTo>
                      <a:pt x="14498" y="13997"/>
                    </a:lnTo>
                    <a:lnTo>
                      <a:pt x="14493" y="14162"/>
                    </a:lnTo>
                    <a:lnTo>
                      <a:pt x="14510" y="14273"/>
                    </a:lnTo>
                    <a:lnTo>
                      <a:pt x="14539" y="14357"/>
                    </a:lnTo>
                    <a:lnTo>
                      <a:pt x="14508" y="14468"/>
                    </a:lnTo>
                    <a:lnTo>
                      <a:pt x="14412" y="14601"/>
                    </a:lnTo>
                    <a:lnTo>
                      <a:pt x="14404" y="14660"/>
                    </a:lnTo>
                    <a:lnTo>
                      <a:pt x="14325" y="14690"/>
                    </a:lnTo>
                    <a:lnTo>
                      <a:pt x="14278" y="14815"/>
                    </a:lnTo>
                    <a:lnTo>
                      <a:pt x="14274" y="14939"/>
                    </a:lnTo>
                    <a:lnTo>
                      <a:pt x="14311" y="15077"/>
                    </a:lnTo>
                    <a:lnTo>
                      <a:pt x="14298" y="15229"/>
                    </a:lnTo>
                    <a:lnTo>
                      <a:pt x="14326" y="15318"/>
                    </a:lnTo>
                    <a:lnTo>
                      <a:pt x="14443" y="15379"/>
                    </a:lnTo>
                    <a:lnTo>
                      <a:pt x="14525" y="15422"/>
                    </a:lnTo>
                    <a:lnTo>
                      <a:pt x="14675" y="15350"/>
                    </a:lnTo>
                    <a:lnTo>
                      <a:pt x="14810" y="15310"/>
                    </a:lnTo>
                    <a:lnTo>
                      <a:pt x="14917" y="15113"/>
                    </a:lnTo>
                    <a:lnTo>
                      <a:pt x="15020" y="14874"/>
                    </a:lnTo>
                    <a:lnTo>
                      <a:pt x="15173" y="14544"/>
                    </a:lnTo>
                    <a:lnTo>
                      <a:pt x="15289" y="14301"/>
                    </a:lnTo>
                    <a:lnTo>
                      <a:pt x="15384" y="14094"/>
                    </a:lnTo>
                    <a:lnTo>
                      <a:pt x="15416" y="13943"/>
                    </a:lnTo>
                    <a:lnTo>
                      <a:pt x="15464" y="13901"/>
                    </a:lnTo>
                    <a:lnTo>
                      <a:pt x="15490" y="13825"/>
                    </a:lnTo>
                    <a:lnTo>
                      <a:pt x="15476" y="13692"/>
                    </a:lnTo>
                    <a:lnTo>
                      <a:pt x="15513" y="13640"/>
                    </a:lnTo>
                    <a:lnTo>
                      <a:pt x="15555" y="13744"/>
                    </a:lnTo>
                    <a:lnTo>
                      <a:pt x="15591" y="13692"/>
                    </a:lnTo>
                    <a:lnTo>
                      <a:pt x="15618" y="13606"/>
                    </a:lnTo>
                    <a:lnTo>
                      <a:pt x="15586" y="13520"/>
                    </a:lnTo>
                    <a:lnTo>
                      <a:pt x="15584" y="13303"/>
                    </a:lnTo>
                    <a:lnTo>
                      <a:pt x="15557" y="13182"/>
                    </a:lnTo>
                    <a:lnTo>
                      <a:pt x="15522" y="13104"/>
                    </a:lnTo>
                    <a:lnTo>
                      <a:pt x="15471" y="13027"/>
                    </a:lnTo>
                    <a:close/>
                    <a:moveTo>
                      <a:pt x="3919" y="19041"/>
                    </a:moveTo>
                    <a:lnTo>
                      <a:pt x="3989" y="19097"/>
                    </a:lnTo>
                    <a:lnTo>
                      <a:pt x="4122" y="19206"/>
                    </a:lnTo>
                    <a:cubicBezTo>
                      <a:pt x="4054" y="19152"/>
                      <a:pt x="3986" y="19097"/>
                      <a:pt x="3919" y="19041"/>
                    </a:cubicBezTo>
                    <a:close/>
                    <a:moveTo>
                      <a:pt x="6021" y="20380"/>
                    </a:moveTo>
                    <a:lnTo>
                      <a:pt x="6030" y="20390"/>
                    </a:lnTo>
                    <a:lnTo>
                      <a:pt x="6077" y="20415"/>
                    </a:lnTo>
                    <a:lnTo>
                      <a:pt x="6110" y="20437"/>
                    </a:lnTo>
                    <a:lnTo>
                      <a:pt x="6122" y="20447"/>
                    </a:lnTo>
                    <a:lnTo>
                      <a:pt x="6149" y="20462"/>
                    </a:lnTo>
                    <a:lnTo>
                      <a:pt x="6198" y="20487"/>
                    </a:lnTo>
                    <a:lnTo>
                      <a:pt x="6201" y="20492"/>
                    </a:lnTo>
                    <a:lnTo>
                      <a:pt x="6242" y="20513"/>
                    </a:lnTo>
                    <a:lnTo>
                      <a:pt x="6287" y="20534"/>
                    </a:lnTo>
                    <a:lnTo>
                      <a:pt x="6359" y="20568"/>
                    </a:lnTo>
                    <a:lnTo>
                      <a:pt x="6407" y="20592"/>
                    </a:lnTo>
                    <a:lnTo>
                      <a:pt x="6460" y="20615"/>
                    </a:lnTo>
                    <a:lnTo>
                      <a:pt x="6523" y="20644"/>
                    </a:lnTo>
                    <a:lnTo>
                      <a:pt x="6575" y="20666"/>
                    </a:lnTo>
                    <a:lnTo>
                      <a:pt x="6625" y="20686"/>
                    </a:lnTo>
                    <a:lnTo>
                      <a:pt x="6572" y="20662"/>
                    </a:lnTo>
                    <a:lnTo>
                      <a:pt x="6518" y="20637"/>
                    </a:lnTo>
                    <a:lnTo>
                      <a:pt x="6508" y="20632"/>
                    </a:lnTo>
                    <a:lnTo>
                      <a:pt x="6472" y="20614"/>
                    </a:lnTo>
                    <a:lnTo>
                      <a:pt x="6412" y="20588"/>
                    </a:lnTo>
                    <a:lnTo>
                      <a:pt x="6348" y="20560"/>
                    </a:lnTo>
                    <a:lnTo>
                      <a:pt x="6282" y="20529"/>
                    </a:lnTo>
                    <a:lnTo>
                      <a:pt x="6235" y="20506"/>
                    </a:lnTo>
                    <a:lnTo>
                      <a:pt x="6196" y="20484"/>
                    </a:lnTo>
                    <a:lnTo>
                      <a:pt x="6163" y="20465"/>
                    </a:lnTo>
                    <a:lnTo>
                      <a:pt x="6154" y="20457"/>
                    </a:lnTo>
                    <a:lnTo>
                      <a:pt x="6189" y="20471"/>
                    </a:lnTo>
                    <a:lnTo>
                      <a:pt x="6157" y="20452"/>
                    </a:lnTo>
                    <a:lnTo>
                      <a:pt x="6122" y="20428"/>
                    </a:lnTo>
                    <a:lnTo>
                      <a:pt x="6072" y="20400"/>
                    </a:lnTo>
                    <a:lnTo>
                      <a:pt x="6021" y="20380"/>
                    </a:lnTo>
                    <a:close/>
                    <a:moveTo>
                      <a:pt x="8031" y="20987"/>
                    </a:moveTo>
                    <a:lnTo>
                      <a:pt x="8009" y="20996"/>
                    </a:lnTo>
                    <a:lnTo>
                      <a:pt x="7975" y="21001"/>
                    </a:lnTo>
                    <a:lnTo>
                      <a:pt x="7962" y="21009"/>
                    </a:lnTo>
                    <a:lnTo>
                      <a:pt x="7911" y="21002"/>
                    </a:lnTo>
                    <a:lnTo>
                      <a:pt x="7984" y="21034"/>
                    </a:lnTo>
                    <a:lnTo>
                      <a:pt x="7994" y="21029"/>
                    </a:lnTo>
                    <a:lnTo>
                      <a:pt x="8036" y="21033"/>
                    </a:lnTo>
                    <a:lnTo>
                      <a:pt x="8066" y="21029"/>
                    </a:lnTo>
                    <a:lnTo>
                      <a:pt x="8117" y="21033"/>
                    </a:lnTo>
                    <a:lnTo>
                      <a:pt x="8120" y="21023"/>
                    </a:lnTo>
                    <a:lnTo>
                      <a:pt x="8078" y="20997"/>
                    </a:lnTo>
                    <a:lnTo>
                      <a:pt x="8031" y="20987"/>
                    </a:lnTo>
                    <a:close/>
                  </a:path>
                </a:pathLst>
              </a:custGeom>
              <a:solidFill>
                <a:srgbClr val="000000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056639">
                  <a:defRPr sz="4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90" name="Rechthoek"/>
              <p:cNvSpPr/>
              <p:nvPr/>
            </p:nvSpPr>
            <p:spPr>
              <a:xfrm>
                <a:off x="683436" y="181001"/>
                <a:ext cx="1431909" cy="177692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056639">
                  <a:defRPr sz="4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91" name="Lijn"/>
              <p:cNvSpPr/>
              <p:nvPr/>
            </p:nvSpPr>
            <p:spPr>
              <a:xfrm>
                <a:off x="168072" y="591555"/>
                <a:ext cx="188733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3121073">
                  <a:defRPr sz="3000"/>
                </a:pPr>
                <a:endParaRPr/>
              </a:p>
            </p:txBody>
          </p:sp>
          <p:sp>
            <p:nvSpPr>
              <p:cNvPr id="392" name="Lijn"/>
              <p:cNvSpPr/>
              <p:nvPr/>
            </p:nvSpPr>
            <p:spPr>
              <a:xfrm>
                <a:off x="168072" y="740187"/>
                <a:ext cx="188733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3121073">
                  <a:defRPr sz="3000"/>
                </a:pPr>
                <a:endParaRPr/>
              </a:p>
            </p:txBody>
          </p:sp>
          <p:sp>
            <p:nvSpPr>
              <p:cNvPr id="393" name="Lijn"/>
              <p:cNvSpPr/>
              <p:nvPr/>
            </p:nvSpPr>
            <p:spPr>
              <a:xfrm>
                <a:off x="168072" y="888817"/>
                <a:ext cx="188733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3121073">
                  <a:defRPr sz="3000"/>
                </a:pPr>
                <a:endParaRPr/>
              </a:p>
            </p:txBody>
          </p:sp>
          <p:sp>
            <p:nvSpPr>
              <p:cNvPr id="394" name="Lijn"/>
              <p:cNvSpPr/>
              <p:nvPr/>
            </p:nvSpPr>
            <p:spPr>
              <a:xfrm>
                <a:off x="168072" y="1037448"/>
                <a:ext cx="188733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3121073">
                  <a:defRPr sz="3000"/>
                </a:pPr>
                <a:endParaRPr/>
              </a:p>
            </p:txBody>
          </p:sp>
          <p:sp>
            <p:nvSpPr>
              <p:cNvPr id="395" name="Lijn"/>
              <p:cNvSpPr/>
              <p:nvPr/>
            </p:nvSpPr>
            <p:spPr>
              <a:xfrm>
                <a:off x="168072" y="1186079"/>
                <a:ext cx="188733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3121073">
                  <a:defRPr sz="3000"/>
                </a:pPr>
                <a:endParaRPr/>
              </a:p>
            </p:txBody>
          </p:sp>
        </p:grpSp>
        <p:sp>
          <p:nvSpPr>
            <p:cNvPr id="397" name="client"/>
            <p:cNvSpPr txBox="1"/>
            <p:nvPr/>
          </p:nvSpPr>
          <p:spPr>
            <a:xfrm>
              <a:off x="130817" y="3169"/>
              <a:ext cx="696206" cy="341411"/>
            </a:xfrm>
            <a:prstGeom prst="rect">
              <a:avLst/>
            </a:prstGeom>
            <a:solidFill>
              <a:srgbClr val="FFFFFF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ctr">
              <a:noAutofit/>
            </a:bodyPr>
            <a:lstStyle>
              <a:lvl1pPr defTabSz="3121073">
                <a:defRPr sz="1800">
                  <a:solidFill>
                    <a:schemeClr val="accent6">
                      <a:satOff val="-20754"/>
                      <a:lumOff val="-16738"/>
                    </a:schemeClr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client</a:t>
              </a:r>
            </a:p>
          </p:txBody>
        </p:sp>
      </p:grpSp>
      <p:grpSp>
        <p:nvGrpSpPr>
          <p:cNvPr id="401" name="server"/>
          <p:cNvGrpSpPr/>
          <p:nvPr/>
        </p:nvGrpSpPr>
        <p:grpSpPr>
          <a:xfrm>
            <a:off x="6076566" y="1465913"/>
            <a:ext cx="6657965" cy="8016076"/>
            <a:chOff x="0" y="0"/>
            <a:chExt cx="6657963" cy="8016074"/>
          </a:xfrm>
        </p:grpSpPr>
        <p:sp>
          <p:nvSpPr>
            <p:cNvPr id="399" name="Rechthoek"/>
            <p:cNvSpPr/>
            <p:nvPr/>
          </p:nvSpPr>
          <p:spPr>
            <a:xfrm>
              <a:off x="0" y="400455"/>
              <a:ext cx="6657964" cy="7615620"/>
            </a:xfrm>
            <a:prstGeom prst="rect">
              <a:avLst/>
            </a:prstGeom>
            <a:noFill/>
            <a:ln w="76200" cap="flat">
              <a:solidFill>
                <a:schemeClr val="accent6">
                  <a:satOff val="-20754"/>
                  <a:lumOff val="-16738"/>
                </a:schemeClr>
              </a:solidFill>
              <a:prstDash val="solid"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056639">
                <a:defRPr sz="4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00" name="server"/>
            <p:cNvSpPr txBox="1"/>
            <p:nvPr/>
          </p:nvSpPr>
          <p:spPr>
            <a:xfrm>
              <a:off x="5280483" y="0"/>
              <a:ext cx="1126689" cy="674608"/>
            </a:xfrm>
            <a:prstGeom prst="rect">
              <a:avLst/>
            </a:prstGeom>
            <a:solidFill>
              <a:srgbClr val="FFFFFF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ctr">
              <a:noAutofit/>
            </a:bodyPr>
            <a:lstStyle>
              <a:lvl1pPr defTabSz="3121073">
                <a:defRPr sz="3000">
                  <a:solidFill>
                    <a:schemeClr val="accent6">
                      <a:satOff val="-20754"/>
                      <a:lumOff val="-16738"/>
                    </a:schemeClr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server</a:t>
              </a:r>
            </a:p>
          </p:txBody>
        </p:sp>
      </p:grpSp>
      <p:grpSp>
        <p:nvGrpSpPr>
          <p:cNvPr id="404" name="Groepeer"/>
          <p:cNvGrpSpPr/>
          <p:nvPr/>
        </p:nvGrpSpPr>
        <p:grpSpPr>
          <a:xfrm>
            <a:off x="6447863" y="2094176"/>
            <a:ext cx="4178507" cy="640675"/>
            <a:chOff x="0" y="0"/>
            <a:chExt cx="4178506" cy="640673"/>
          </a:xfrm>
        </p:grpSpPr>
        <p:sp>
          <p:nvSpPr>
            <p:cNvPr id="402" name="server process"/>
            <p:cNvSpPr txBox="1"/>
            <p:nvPr/>
          </p:nvSpPr>
          <p:spPr>
            <a:xfrm>
              <a:off x="131461" y="96562"/>
              <a:ext cx="3915584" cy="44754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ctr">
              <a:spAutoFit/>
            </a:bodyPr>
            <a:lstStyle>
              <a:lvl1pPr defTabSz="3121073">
                <a:defRPr sz="2200">
                  <a:latin typeface="Menlo Regular"/>
                  <a:ea typeface="Menlo Regular"/>
                  <a:cs typeface="Menlo Regular"/>
                  <a:sym typeface="Menlo Regular"/>
                </a:defRPr>
              </a:lvl1pPr>
            </a:lstStyle>
            <a:p>
              <a:r>
                <a:t>server process</a:t>
              </a:r>
            </a:p>
          </p:txBody>
        </p:sp>
        <p:sp>
          <p:nvSpPr>
            <p:cNvPr id="403" name="Rechthoek"/>
            <p:cNvSpPr/>
            <p:nvPr/>
          </p:nvSpPr>
          <p:spPr>
            <a:xfrm>
              <a:off x="0" y="0"/>
              <a:ext cx="4178507" cy="640674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056639">
                <a:defRPr sz="4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405" name="Rechthoek"/>
          <p:cNvSpPr/>
          <p:nvPr/>
        </p:nvSpPr>
        <p:spPr>
          <a:xfrm>
            <a:off x="6520319" y="3053920"/>
            <a:ext cx="5900804" cy="251378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65023" tIns="65023" rIns="65023" bIns="65023" anchor="ctr"/>
          <a:lstStyle/>
          <a:p>
            <a:pPr defTabSz="1056639">
              <a:defRPr sz="4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408" name="Groepeer"/>
          <p:cNvGrpSpPr/>
          <p:nvPr/>
        </p:nvGrpSpPr>
        <p:grpSpPr>
          <a:xfrm>
            <a:off x="6726094" y="3451352"/>
            <a:ext cx="1030314" cy="818897"/>
            <a:chOff x="0" y="0"/>
            <a:chExt cx="1030313" cy="818896"/>
          </a:xfrm>
        </p:grpSpPr>
        <p:sp>
          <p:nvSpPr>
            <p:cNvPr id="406" name="Rechthoek"/>
            <p:cNvSpPr/>
            <p:nvPr/>
          </p:nvSpPr>
          <p:spPr>
            <a:xfrm>
              <a:off x="-1" y="-1"/>
              <a:ext cx="1030315" cy="818898"/>
            </a:xfrm>
            <a:prstGeom prst="rect">
              <a:avLst/>
            </a:prstGeom>
            <a:solidFill>
              <a:srgbClr val="D5D5D5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056639">
                <a:defRPr sz="4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07" name="router"/>
            <p:cNvSpPr txBox="1"/>
            <p:nvPr/>
          </p:nvSpPr>
          <p:spPr>
            <a:xfrm>
              <a:off x="13914" y="223773"/>
              <a:ext cx="1002485" cy="37134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ctr">
              <a:noAutofit/>
            </a:bodyPr>
            <a:lstStyle>
              <a:lvl1pPr algn="l" defTabSz="3121073">
                <a:defRPr>
                  <a:latin typeface="Menlo Regular"/>
                  <a:ea typeface="Menlo Regular"/>
                  <a:cs typeface="Menlo Regular"/>
                  <a:sym typeface="Menlo Regular"/>
                </a:defRPr>
              </a:lvl1pPr>
            </a:lstStyle>
            <a:p>
              <a:r>
                <a:t>router</a:t>
              </a:r>
            </a:p>
          </p:txBody>
        </p:sp>
      </p:grpSp>
      <p:grpSp>
        <p:nvGrpSpPr>
          <p:cNvPr id="411" name="Groepeer"/>
          <p:cNvGrpSpPr/>
          <p:nvPr/>
        </p:nvGrpSpPr>
        <p:grpSpPr>
          <a:xfrm>
            <a:off x="8769560" y="3451352"/>
            <a:ext cx="1145100" cy="818897"/>
            <a:chOff x="0" y="0"/>
            <a:chExt cx="1145098" cy="818896"/>
          </a:xfrm>
        </p:grpSpPr>
        <p:sp>
          <p:nvSpPr>
            <p:cNvPr id="409" name="Rechthoek"/>
            <p:cNvSpPr/>
            <p:nvPr/>
          </p:nvSpPr>
          <p:spPr>
            <a:xfrm>
              <a:off x="0" y="0"/>
              <a:ext cx="1145099" cy="818897"/>
            </a:xfrm>
            <a:prstGeom prst="rect">
              <a:avLst/>
            </a:prstGeom>
            <a:solidFill>
              <a:srgbClr val="D5D5D5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056639">
                <a:defRPr sz="4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10" name="scripts"/>
            <p:cNvSpPr txBox="1"/>
            <p:nvPr/>
          </p:nvSpPr>
          <p:spPr>
            <a:xfrm>
              <a:off x="61392" y="223773"/>
              <a:ext cx="1022315" cy="37134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ctr">
              <a:noAutofit/>
            </a:bodyPr>
            <a:lstStyle>
              <a:lvl1pPr algn="l" defTabSz="3121073">
                <a:defRPr>
                  <a:latin typeface="Menlo Regular"/>
                  <a:ea typeface="Menlo Regular"/>
                  <a:cs typeface="Menlo Regular"/>
                  <a:sym typeface="Menlo Regular"/>
                </a:defRPr>
              </a:lvl1pPr>
            </a:lstStyle>
            <a:p>
              <a:r>
                <a:t>scripts</a:t>
              </a:r>
            </a:p>
          </p:txBody>
        </p:sp>
      </p:grpSp>
      <p:sp>
        <p:nvSpPr>
          <p:cNvPr id="412" name="Lijn"/>
          <p:cNvSpPr/>
          <p:nvPr/>
        </p:nvSpPr>
        <p:spPr>
          <a:xfrm flipV="1">
            <a:off x="7104045" y="2568613"/>
            <a:ext cx="1" cy="818897"/>
          </a:xfrm>
          <a:prstGeom prst="line">
            <a:avLst/>
          </a:prstGeom>
          <a:ln w="63500">
            <a:solidFill>
              <a:srgbClr val="5E5E5E"/>
            </a:solidFill>
            <a:miter lim="400000"/>
            <a:headEnd type="stealth"/>
          </a:ln>
        </p:spPr>
        <p:txBody>
          <a:bodyPr lIns="65023" tIns="65023" rIns="65023" bIns="65023" anchor="ctr"/>
          <a:lstStyle/>
          <a:p>
            <a:pPr defTabSz="3121073">
              <a:defRPr sz="3000"/>
            </a:pPr>
            <a:endParaRPr/>
          </a:p>
        </p:txBody>
      </p:sp>
      <p:sp>
        <p:nvSpPr>
          <p:cNvPr id="413" name="Lijn"/>
          <p:cNvSpPr/>
          <p:nvPr/>
        </p:nvSpPr>
        <p:spPr>
          <a:xfrm flipH="1">
            <a:off x="3374473" y="3684513"/>
            <a:ext cx="2629117" cy="1"/>
          </a:xfrm>
          <a:prstGeom prst="line">
            <a:avLst/>
          </a:prstGeom>
          <a:ln w="88900">
            <a:solidFill>
              <a:schemeClr val="accent6">
                <a:satOff val="-20754"/>
                <a:lumOff val="-16738"/>
              </a:schemeClr>
            </a:solidFill>
            <a:miter lim="400000"/>
            <a:tailEnd type="stealth"/>
          </a:ln>
        </p:spPr>
        <p:txBody>
          <a:bodyPr lIns="65023" tIns="65023" rIns="65023" bIns="65023" anchor="ctr"/>
          <a:lstStyle/>
          <a:p>
            <a:pPr defTabSz="3121073">
              <a:defRPr sz="3000"/>
            </a:pPr>
            <a:endParaRPr/>
          </a:p>
        </p:txBody>
      </p:sp>
      <p:sp>
        <p:nvSpPr>
          <p:cNvPr id="414" name="Lijn"/>
          <p:cNvSpPr/>
          <p:nvPr/>
        </p:nvSpPr>
        <p:spPr>
          <a:xfrm>
            <a:off x="3417982" y="2541513"/>
            <a:ext cx="2542100" cy="1"/>
          </a:xfrm>
          <a:prstGeom prst="line">
            <a:avLst/>
          </a:prstGeom>
          <a:ln w="88900">
            <a:solidFill>
              <a:schemeClr val="accent6">
                <a:satOff val="-20754"/>
                <a:lumOff val="-16738"/>
              </a:schemeClr>
            </a:solidFill>
            <a:miter lim="400000"/>
            <a:tailEnd type="stealth"/>
          </a:ln>
        </p:spPr>
        <p:txBody>
          <a:bodyPr lIns="65023" tIns="65023" rIns="65023" bIns="65023" anchor="ctr"/>
          <a:lstStyle/>
          <a:p>
            <a:pPr defTabSz="3121073">
              <a:defRPr sz="3000"/>
            </a:pPr>
            <a:endParaRPr/>
          </a:p>
        </p:txBody>
      </p:sp>
      <p:sp>
        <p:nvSpPr>
          <p:cNvPr id="415" name="Lijn"/>
          <p:cNvSpPr/>
          <p:nvPr/>
        </p:nvSpPr>
        <p:spPr>
          <a:xfrm>
            <a:off x="7798488" y="3997989"/>
            <a:ext cx="920074" cy="1"/>
          </a:xfrm>
          <a:prstGeom prst="line">
            <a:avLst/>
          </a:prstGeom>
          <a:ln w="63500">
            <a:solidFill>
              <a:srgbClr val="5E5E5E"/>
            </a:solidFill>
            <a:miter lim="400000"/>
            <a:headEnd type="stealth"/>
          </a:ln>
        </p:spPr>
        <p:txBody>
          <a:bodyPr lIns="65023" tIns="65023" rIns="65023" bIns="65023" anchor="ctr"/>
          <a:lstStyle/>
          <a:p>
            <a:pPr defTabSz="3121073">
              <a:defRPr sz="3000"/>
            </a:pPr>
            <a:endParaRPr/>
          </a:p>
        </p:txBody>
      </p:sp>
      <p:sp>
        <p:nvSpPr>
          <p:cNvPr id="416" name="Lijn"/>
          <p:cNvSpPr/>
          <p:nvPr/>
        </p:nvSpPr>
        <p:spPr>
          <a:xfrm flipH="1">
            <a:off x="7798488" y="3713370"/>
            <a:ext cx="920074" cy="1"/>
          </a:xfrm>
          <a:prstGeom prst="line">
            <a:avLst/>
          </a:prstGeom>
          <a:ln w="63500">
            <a:solidFill>
              <a:srgbClr val="5E5E5E"/>
            </a:solidFill>
            <a:miter lim="400000"/>
            <a:headEnd type="stealth"/>
          </a:ln>
        </p:spPr>
        <p:txBody>
          <a:bodyPr lIns="65023" tIns="65023" rIns="65023" bIns="65023" anchor="ctr"/>
          <a:lstStyle/>
          <a:p>
            <a:pPr defTabSz="3121073">
              <a:defRPr sz="3000"/>
            </a:pPr>
            <a:endParaRPr/>
          </a:p>
        </p:txBody>
      </p:sp>
      <p:sp>
        <p:nvSpPr>
          <p:cNvPr id="417" name="Lijn"/>
          <p:cNvSpPr/>
          <p:nvPr/>
        </p:nvSpPr>
        <p:spPr>
          <a:xfrm>
            <a:off x="7456300" y="2568613"/>
            <a:ext cx="1" cy="818897"/>
          </a:xfrm>
          <a:prstGeom prst="line">
            <a:avLst/>
          </a:prstGeom>
          <a:ln w="63500">
            <a:solidFill>
              <a:srgbClr val="5E5E5E"/>
            </a:solidFill>
            <a:miter lim="400000"/>
            <a:headEnd type="stealth"/>
          </a:ln>
        </p:spPr>
        <p:txBody>
          <a:bodyPr lIns="65023" tIns="65023" rIns="65023" bIns="65023" anchor="ctr"/>
          <a:lstStyle/>
          <a:p>
            <a:pPr defTabSz="3121073">
              <a:defRPr sz="3000"/>
            </a:pPr>
            <a:endParaRPr/>
          </a:p>
        </p:txBody>
      </p:sp>
      <p:grpSp>
        <p:nvGrpSpPr>
          <p:cNvPr id="420" name="Groepeer"/>
          <p:cNvGrpSpPr/>
          <p:nvPr/>
        </p:nvGrpSpPr>
        <p:grpSpPr>
          <a:xfrm>
            <a:off x="10936730" y="3492290"/>
            <a:ext cx="1376364" cy="818897"/>
            <a:chOff x="0" y="0"/>
            <a:chExt cx="1376362" cy="818896"/>
          </a:xfrm>
        </p:grpSpPr>
        <p:sp>
          <p:nvSpPr>
            <p:cNvPr id="418" name="Rechthoek"/>
            <p:cNvSpPr/>
            <p:nvPr/>
          </p:nvSpPr>
          <p:spPr>
            <a:xfrm>
              <a:off x="0" y="0"/>
              <a:ext cx="1376363" cy="818897"/>
            </a:xfrm>
            <a:prstGeom prst="rect">
              <a:avLst/>
            </a:prstGeom>
            <a:solidFill>
              <a:srgbClr val="D5D5D5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056639">
                <a:defRPr sz="4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19" name="templates"/>
            <p:cNvSpPr txBox="1"/>
            <p:nvPr/>
          </p:nvSpPr>
          <p:spPr>
            <a:xfrm>
              <a:off x="51005" y="223773"/>
              <a:ext cx="1274353" cy="37134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ctr">
              <a:noAutofit/>
            </a:bodyPr>
            <a:lstStyle>
              <a:lvl1pPr algn="l" defTabSz="3121073">
                <a:defRPr>
                  <a:latin typeface="Menlo Regular"/>
                  <a:ea typeface="Menlo Regular"/>
                  <a:cs typeface="Menlo Regular"/>
                  <a:sym typeface="Menlo Regular"/>
                </a:defRPr>
              </a:lvl1pPr>
            </a:lstStyle>
            <a:p>
              <a:r>
                <a:t>templates</a:t>
              </a:r>
            </a:p>
          </p:txBody>
        </p:sp>
      </p:grpSp>
      <p:sp>
        <p:nvSpPr>
          <p:cNvPr id="421" name="Lijn"/>
          <p:cNvSpPr/>
          <p:nvPr/>
        </p:nvSpPr>
        <p:spPr>
          <a:xfrm>
            <a:off x="9965658" y="4038927"/>
            <a:ext cx="920074" cy="1"/>
          </a:xfrm>
          <a:prstGeom prst="line">
            <a:avLst/>
          </a:prstGeom>
          <a:ln w="63500">
            <a:solidFill>
              <a:srgbClr val="5E5E5E"/>
            </a:solidFill>
            <a:miter lim="400000"/>
            <a:headEnd type="stealth"/>
          </a:ln>
        </p:spPr>
        <p:txBody>
          <a:bodyPr lIns="65023" tIns="65023" rIns="65023" bIns="65023" anchor="ctr"/>
          <a:lstStyle/>
          <a:p>
            <a:pPr defTabSz="3121073">
              <a:defRPr sz="3000"/>
            </a:pPr>
            <a:endParaRPr/>
          </a:p>
        </p:txBody>
      </p:sp>
      <p:sp>
        <p:nvSpPr>
          <p:cNvPr id="422" name="Lijn"/>
          <p:cNvSpPr/>
          <p:nvPr/>
        </p:nvSpPr>
        <p:spPr>
          <a:xfrm flipH="1">
            <a:off x="9965658" y="3754308"/>
            <a:ext cx="920074" cy="1"/>
          </a:xfrm>
          <a:prstGeom prst="line">
            <a:avLst/>
          </a:prstGeom>
          <a:ln w="63500">
            <a:solidFill>
              <a:srgbClr val="5E5E5E"/>
            </a:solidFill>
            <a:miter lim="400000"/>
            <a:headEnd type="stealth"/>
          </a:ln>
        </p:spPr>
        <p:txBody>
          <a:bodyPr lIns="65023" tIns="65023" rIns="65023" bIns="65023" anchor="ctr"/>
          <a:lstStyle/>
          <a:p>
            <a:pPr defTabSz="3121073">
              <a:defRPr sz="3000"/>
            </a:pPr>
            <a:endParaRPr/>
          </a:p>
        </p:txBody>
      </p:sp>
      <p:grpSp>
        <p:nvGrpSpPr>
          <p:cNvPr id="425" name="Groepeer"/>
          <p:cNvGrpSpPr/>
          <p:nvPr/>
        </p:nvGrpSpPr>
        <p:grpSpPr>
          <a:xfrm>
            <a:off x="9844283" y="4665894"/>
            <a:ext cx="1717075" cy="818897"/>
            <a:chOff x="-299472" y="0"/>
            <a:chExt cx="1717074" cy="818896"/>
          </a:xfrm>
        </p:grpSpPr>
        <p:sp>
          <p:nvSpPr>
            <p:cNvPr id="423" name="Rechthoek"/>
            <p:cNvSpPr/>
            <p:nvPr/>
          </p:nvSpPr>
          <p:spPr>
            <a:xfrm>
              <a:off x="-299473" y="0"/>
              <a:ext cx="1675836" cy="818897"/>
            </a:xfrm>
            <a:prstGeom prst="rect">
              <a:avLst/>
            </a:prstGeom>
            <a:solidFill>
              <a:srgbClr val="D5D5D5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056639">
                <a:defRPr sz="4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4" name="flask forms"/>
            <p:cNvSpPr txBox="1"/>
            <p:nvPr/>
          </p:nvSpPr>
          <p:spPr>
            <a:xfrm>
              <a:off x="-234466" y="223773"/>
              <a:ext cx="1652069" cy="37134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ctr">
              <a:noAutofit/>
            </a:bodyPr>
            <a:lstStyle>
              <a:lvl1pPr algn="l" defTabSz="3121073">
                <a:defRPr>
                  <a:latin typeface="Menlo Regular"/>
                  <a:ea typeface="Menlo Regular"/>
                  <a:cs typeface="Menlo Regular"/>
                  <a:sym typeface="Menlo Regular"/>
                </a:defRPr>
              </a:lvl1pPr>
            </a:lstStyle>
            <a:p>
              <a:r>
                <a:t>flask forms</a:t>
              </a:r>
            </a:p>
          </p:txBody>
        </p:sp>
      </p:grpSp>
      <p:sp>
        <p:nvSpPr>
          <p:cNvPr id="426" name="Lijn"/>
          <p:cNvSpPr/>
          <p:nvPr/>
        </p:nvSpPr>
        <p:spPr>
          <a:xfrm flipH="1" flipV="1">
            <a:off x="9965658" y="4274871"/>
            <a:ext cx="618224" cy="618224"/>
          </a:xfrm>
          <a:prstGeom prst="line">
            <a:avLst/>
          </a:prstGeom>
          <a:ln w="63500">
            <a:solidFill>
              <a:srgbClr val="5E5E5E"/>
            </a:solidFill>
            <a:miter lim="400000"/>
            <a:headEnd type="stealth"/>
          </a:ln>
        </p:spPr>
        <p:txBody>
          <a:bodyPr lIns="65023" tIns="65023" rIns="65023" bIns="65023" anchor="ctr"/>
          <a:lstStyle/>
          <a:p>
            <a:pPr defTabSz="3121073">
              <a:defRPr sz="3000"/>
            </a:pPr>
            <a:endParaRPr/>
          </a:p>
        </p:txBody>
      </p:sp>
      <p:sp>
        <p:nvSpPr>
          <p:cNvPr id="427" name="Lijn"/>
          <p:cNvSpPr/>
          <p:nvPr/>
        </p:nvSpPr>
        <p:spPr>
          <a:xfrm flipH="1">
            <a:off x="10825627" y="4147871"/>
            <a:ext cx="618224" cy="618224"/>
          </a:xfrm>
          <a:prstGeom prst="line">
            <a:avLst/>
          </a:prstGeom>
          <a:ln w="63500">
            <a:solidFill>
              <a:srgbClr val="5E5E5E"/>
            </a:solidFill>
            <a:miter lim="400000"/>
            <a:headEnd type="stealth"/>
          </a:ln>
        </p:spPr>
        <p:txBody>
          <a:bodyPr lIns="65023" tIns="65023" rIns="65023" bIns="65023" anchor="ctr"/>
          <a:lstStyle/>
          <a:p>
            <a:pPr defTabSz="3121073">
              <a:defRPr sz="3000"/>
            </a:pPr>
            <a:endParaRPr/>
          </a:p>
        </p:txBody>
      </p:sp>
      <p:grpSp>
        <p:nvGrpSpPr>
          <p:cNvPr id="430" name="Groepeer"/>
          <p:cNvGrpSpPr/>
          <p:nvPr/>
        </p:nvGrpSpPr>
        <p:grpSpPr>
          <a:xfrm>
            <a:off x="7774327" y="6283664"/>
            <a:ext cx="3197165" cy="818897"/>
            <a:chOff x="-1060137" y="0"/>
            <a:chExt cx="3197164" cy="818896"/>
          </a:xfrm>
        </p:grpSpPr>
        <p:sp>
          <p:nvSpPr>
            <p:cNvPr id="428" name="Rechthoek"/>
            <p:cNvSpPr/>
            <p:nvPr/>
          </p:nvSpPr>
          <p:spPr>
            <a:xfrm>
              <a:off x="-1060138" y="0"/>
              <a:ext cx="3197166" cy="818897"/>
            </a:xfrm>
            <a:prstGeom prst="rect">
              <a:avLst/>
            </a:prstGeom>
            <a:solidFill>
              <a:srgbClr val="D5D5D5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056639">
                <a:defRPr sz="4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9" name="ORM"/>
            <p:cNvSpPr txBox="1"/>
            <p:nvPr/>
          </p:nvSpPr>
          <p:spPr>
            <a:xfrm>
              <a:off x="-234466" y="223773"/>
              <a:ext cx="1652069" cy="37134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ctr">
              <a:noAutofit/>
            </a:bodyPr>
            <a:lstStyle>
              <a:lvl1pPr defTabSz="3121073">
                <a:defRPr>
                  <a:latin typeface="Menlo Regular"/>
                  <a:ea typeface="Menlo Regular"/>
                  <a:cs typeface="Menlo Regular"/>
                  <a:sym typeface="Menlo Regular"/>
                </a:defRPr>
              </a:lvl1pPr>
            </a:lstStyle>
            <a:p>
              <a:r>
                <a:t>ORM</a:t>
              </a:r>
            </a:p>
          </p:txBody>
        </p:sp>
      </p:grpSp>
      <p:sp>
        <p:nvSpPr>
          <p:cNvPr id="431" name="Lijn"/>
          <p:cNvSpPr/>
          <p:nvPr/>
        </p:nvSpPr>
        <p:spPr>
          <a:xfrm>
            <a:off x="9372909" y="4416763"/>
            <a:ext cx="1" cy="1847387"/>
          </a:xfrm>
          <a:prstGeom prst="line">
            <a:avLst/>
          </a:prstGeom>
          <a:ln w="63500">
            <a:solidFill>
              <a:srgbClr val="5E5E5E"/>
            </a:solidFill>
            <a:miter lim="400000"/>
            <a:headEnd type="stealth"/>
          </a:ln>
        </p:spPr>
        <p:txBody>
          <a:bodyPr lIns="65023" tIns="65023" rIns="65023" bIns="65023" anchor="ctr"/>
          <a:lstStyle/>
          <a:p>
            <a:pPr defTabSz="3121073">
              <a:defRPr sz="3000"/>
            </a:pPr>
            <a:endParaRPr/>
          </a:p>
        </p:txBody>
      </p:sp>
      <p:sp>
        <p:nvSpPr>
          <p:cNvPr id="432" name="Lijn"/>
          <p:cNvSpPr/>
          <p:nvPr/>
        </p:nvSpPr>
        <p:spPr>
          <a:xfrm flipV="1">
            <a:off x="9092815" y="4416763"/>
            <a:ext cx="1" cy="1847388"/>
          </a:xfrm>
          <a:prstGeom prst="line">
            <a:avLst/>
          </a:prstGeom>
          <a:ln w="63500">
            <a:solidFill>
              <a:srgbClr val="5E5E5E"/>
            </a:solidFill>
            <a:miter lim="400000"/>
            <a:headEnd type="stealth"/>
          </a:ln>
        </p:spPr>
        <p:txBody>
          <a:bodyPr lIns="65023" tIns="65023" rIns="65023" bIns="65023" anchor="ctr"/>
          <a:lstStyle/>
          <a:p>
            <a:pPr defTabSz="3121073">
              <a:defRPr sz="3000"/>
            </a:pPr>
            <a:endParaRPr/>
          </a:p>
        </p:txBody>
      </p:sp>
      <p:sp>
        <p:nvSpPr>
          <p:cNvPr id="433" name="Lijn"/>
          <p:cNvSpPr/>
          <p:nvPr/>
        </p:nvSpPr>
        <p:spPr>
          <a:xfrm>
            <a:off x="9372909" y="7103132"/>
            <a:ext cx="1" cy="640674"/>
          </a:xfrm>
          <a:prstGeom prst="line">
            <a:avLst/>
          </a:prstGeom>
          <a:ln w="63500">
            <a:solidFill>
              <a:srgbClr val="5E5E5E"/>
            </a:solidFill>
            <a:miter lim="400000"/>
            <a:headEnd type="stealth"/>
          </a:ln>
        </p:spPr>
        <p:txBody>
          <a:bodyPr lIns="65023" tIns="65023" rIns="65023" bIns="65023" anchor="ctr"/>
          <a:lstStyle/>
          <a:p>
            <a:pPr defTabSz="3121073">
              <a:defRPr sz="3000"/>
            </a:pPr>
            <a:endParaRPr/>
          </a:p>
        </p:txBody>
      </p:sp>
      <p:sp>
        <p:nvSpPr>
          <p:cNvPr id="434" name="Lijn"/>
          <p:cNvSpPr/>
          <p:nvPr/>
        </p:nvSpPr>
        <p:spPr>
          <a:xfrm flipV="1">
            <a:off x="9092816" y="7103132"/>
            <a:ext cx="1" cy="640675"/>
          </a:xfrm>
          <a:prstGeom prst="line">
            <a:avLst/>
          </a:prstGeom>
          <a:ln w="63500">
            <a:solidFill>
              <a:srgbClr val="5E5E5E"/>
            </a:solidFill>
            <a:miter lim="400000"/>
            <a:headEnd type="stealth"/>
          </a:ln>
        </p:spPr>
        <p:txBody>
          <a:bodyPr lIns="65023" tIns="65023" rIns="65023" bIns="65023" anchor="ctr"/>
          <a:lstStyle/>
          <a:p>
            <a:pPr defTabSz="3121073">
              <a:defRPr sz="3000"/>
            </a:pPr>
            <a:endParaRPr/>
          </a:p>
        </p:txBody>
      </p:sp>
      <p:sp>
        <p:nvSpPr>
          <p:cNvPr id="435" name="Object Relational Mapping"/>
          <p:cNvSpPr txBox="1"/>
          <p:nvPr/>
        </p:nvSpPr>
        <p:spPr>
          <a:xfrm rot="1423782">
            <a:off x="10725928" y="5988636"/>
            <a:ext cx="1797968" cy="1295401"/>
          </a:xfrm>
          <a:prstGeom prst="rect">
            <a:avLst/>
          </a:prstGeom>
          <a:solidFill>
            <a:schemeClr val="accent4">
              <a:hueOff val="348544"/>
              <a:lumOff val="7139"/>
            </a:schemeClr>
          </a:solidFill>
          <a:ln w="25400">
            <a:solidFill>
              <a:schemeClr val="accent4">
                <a:hueOff val="-1247790"/>
                <a:lumOff val="-12326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1600" tIns="101600" rIns="101600" bIns="101600" anchor="ctr">
            <a:spAutoFit/>
          </a:bodyPr>
          <a:lstStyle>
            <a:lvl1pPr>
              <a:defRPr sz="2400" b="1"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r>
              <a:t>Object Relational Mapping</a:t>
            </a:r>
          </a:p>
        </p:txBody>
      </p:sp>
      <p:grpSp>
        <p:nvGrpSpPr>
          <p:cNvPr id="438" name="Groepeer"/>
          <p:cNvGrpSpPr/>
          <p:nvPr/>
        </p:nvGrpSpPr>
        <p:grpSpPr>
          <a:xfrm>
            <a:off x="1062072" y="5305928"/>
            <a:ext cx="6628283" cy="2348694"/>
            <a:chOff x="0" y="0"/>
            <a:chExt cx="6628282" cy="2348692"/>
          </a:xfrm>
        </p:grpSpPr>
        <p:sp>
          <p:nvSpPr>
            <p:cNvPr id="436" name="Lijn"/>
            <p:cNvSpPr/>
            <p:nvPr/>
          </p:nvSpPr>
          <p:spPr>
            <a:xfrm flipV="1">
              <a:off x="2849027" y="1377496"/>
              <a:ext cx="3779256" cy="16270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437" name="Om de kloof tussen het relationele en het OO-domein te overbruggen."/>
            <p:cNvSpPr txBox="1"/>
            <p:nvPr/>
          </p:nvSpPr>
          <p:spPr>
            <a:xfrm rot="20554105">
              <a:off x="29464" y="704445"/>
              <a:ext cx="4847175" cy="939801"/>
            </a:xfrm>
            <a:prstGeom prst="rect">
              <a:avLst/>
            </a:prstGeom>
            <a:solidFill>
              <a:schemeClr val="accent4">
                <a:hueOff val="348544"/>
                <a:lumOff val="7139"/>
              </a:schemeClr>
            </a:solidFill>
            <a:ln w="254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01600" tIns="101600" rIns="101600" bIns="101600" numCol="1" anchor="ctr">
              <a:spAutoFit/>
            </a:bodyPr>
            <a:lstStyle>
              <a:lvl1pPr>
                <a:defRPr sz="2400" b="1">
                  <a:latin typeface="Marker Felt"/>
                  <a:ea typeface="Marker Felt"/>
                  <a:cs typeface="Marker Felt"/>
                  <a:sym typeface="Marker Felt"/>
                </a:defRPr>
              </a:lvl1pPr>
            </a:lstStyle>
            <a:p>
              <a:r>
                <a:t>Om de kloof tussen het relationele en het OO-domein te overbruggen.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6" grpId="0" animBg="1" advAuto="0"/>
      <p:bldP spid="430" grpId="0" animBg="1" advAuto="0"/>
      <p:bldP spid="431" grpId="0" animBg="1" advAuto="0"/>
      <p:bldP spid="432" grpId="0" animBg="1" advAuto="0"/>
      <p:bldP spid="433" grpId="0" animBg="1" advAuto="0"/>
      <p:bldP spid="434" grpId="0" animBg="1" advAuto="0"/>
      <p:bldP spid="435" grpId="0" animBg="1" advAuto="0"/>
      <p:bldP spid="438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DA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2. SQLALCHEMY"/>
          <p:cNvSpPr txBox="1"/>
          <p:nvPr/>
        </p:nvSpPr>
        <p:spPr>
          <a:xfrm>
            <a:off x="3798292" y="4420393"/>
            <a:ext cx="5408216" cy="9128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2. SQLALCHEMY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class Mineral:…"/>
          <p:cNvSpPr txBox="1"/>
          <p:nvPr/>
        </p:nvSpPr>
        <p:spPr>
          <a:xfrm>
            <a:off x="3037681" y="783185"/>
            <a:ext cx="5463481" cy="25781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77800" tIns="177800" rIns="177800" bIns="177800" anchor="ctr">
            <a:spAutoFit/>
          </a:bodyPr>
          <a:lstStyle/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class Mineral: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def __init__(self, name, price, desc):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 self.name = name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 self.price = price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 self.description = desc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 </a:t>
            </a:r>
          </a:p>
        </p:txBody>
      </p:sp>
      <p:grpSp>
        <p:nvGrpSpPr>
          <p:cNvPr id="445" name="Groepeer"/>
          <p:cNvGrpSpPr/>
          <p:nvPr/>
        </p:nvGrpSpPr>
        <p:grpSpPr>
          <a:xfrm>
            <a:off x="4916964" y="6646326"/>
            <a:ext cx="3170872" cy="1899935"/>
            <a:chOff x="118348" y="474965"/>
            <a:chExt cx="3170871" cy="1899934"/>
          </a:xfrm>
        </p:grpSpPr>
        <p:sp>
          <p:nvSpPr>
            <p:cNvPr id="443" name="mineral…"/>
            <p:cNvSpPr/>
            <p:nvPr/>
          </p:nvSpPr>
          <p:spPr>
            <a:xfrm>
              <a:off x="1703784" y="1104900"/>
              <a:ext cx="1270001" cy="1270001"/>
            </a:xfrm>
            <a:prstGeom prst="line">
              <a:avLst/>
            </a:prstGeom>
            <a:noFill/>
            <a:ln w="12700" cap="flat">
              <a:solidFill>
                <a:srgbClr val="929292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77800" tIns="177800" rIns="177800" bIns="177800" numCol="1" anchor="ctr">
              <a:spAutoFit/>
            </a:bodyPr>
            <a:lstStyle/>
            <a:p>
              <a:pPr>
                <a:defRPr sz="24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mineral</a:t>
              </a:r>
            </a:p>
            <a:p>
              <a:pPr algn="l">
                <a:defRPr sz="24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ID int(11)</a:t>
              </a:r>
            </a:p>
            <a:p>
              <a:pPr algn="l">
                <a:defRPr sz="24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name VARCHAR(128)</a:t>
              </a:r>
            </a:p>
            <a:p>
              <a:pPr algn="l">
                <a:defRPr sz="24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price FLOAT</a:t>
              </a:r>
            </a:p>
            <a:p>
              <a:pPr algn="l">
                <a:defRPr sz="24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description TEXT</a:t>
              </a:r>
            </a:p>
          </p:txBody>
        </p:sp>
        <p:sp>
          <p:nvSpPr>
            <p:cNvPr id="444" name="Lijn"/>
            <p:cNvSpPr/>
            <p:nvPr/>
          </p:nvSpPr>
          <p:spPr>
            <a:xfrm>
              <a:off x="118348" y="474965"/>
              <a:ext cx="317087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446" name="Lijn"/>
          <p:cNvSpPr/>
          <p:nvPr/>
        </p:nvSpPr>
        <p:spPr>
          <a:xfrm>
            <a:off x="1333349" y="1905557"/>
            <a:ext cx="3675411" cy="54020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9" h="21560" extrusionOk="0">
                <a:moveTo>
                  <a:pt x="13898" y="0"/>
                </a:moveTo>
                <a:cubicBezTo>
                  <a:pt x="8052" y="2646"/>
                  <a:pt x="3525" y="6488"/>
                  <a:pt x="935" y="11004"/>
                </a:cubicBezTo>
                <a:cubicBezTo>
                  <a:pt x="-370" y="13279"/>
                  <a:pt x="-601" y="15918"/>
                  <a:pt x="2171" y="16990"/>
                </a:cubicBezTo>
                <a:cubicBezTo>
                  <a:pt x="4412" y="17857"/>
                  <a:pt x="7335" y="16782"/>
                  <a:pt x="9574" y="17696"/>
                </a:cubicBezTo>
                <a:cubicBezTo>
                  <a:pt x="11028" y="18290"/>
                  <a:pt x="11594" y="19526"/>
                  <a:pt x="12845" y="20299"/>
                </a:cubicBezTo>
                <a:cubicBezTo>
                  <a:pt x="13885" y="20942"/>
                  <a:pt x="15226" y="21203"/>
                  <a:pt x="16534" y="21362"/>
                </a:cubicBezTo>
                <a:cubicBezTo>
                  <a:pt x="17982" y="21538"/>
                  <a:pt x="19477" y="21600"/>
                  <a:pt x="20999" y="21534"/>
                </a:cubicBezTo>
              </a:path>
            </a:pathLst>
          </a:custGeom>
          <a:ln w="508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  <a:tailEnd type="stealth"/>
          </a:ln>
        </p:spPr>
        <p:txBody>
          <a:bodyPr lIns="27093" tIns="27093" rIns="27093" bIns="27093" anchor="ctr"/>
          <a:lstStyle/>
          <a:p>
            <a:endParaRPr/>
          </a:p>
        </p:txBody>
      </p:sp>
      <p:sp>
        <p:nvSpPr>
          <p:cNvPr id="447" name="Lijn"/>
          <p:cNvSpPr/>
          <p:nvPr/>
        </p:nvSpPr>
        <p:spPr>
          <a:xfrm>
            <a:off x="3740559" y="2260233"/>
            <a:ext cx="8734533" cy="6978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00" h="20231" extrusionOk="0">
                <a:moveTo>
                  <a:pt x="7728" y="0"/>
                </a:moveTo>
                <a:cubicBezTo>
                  <a:pt x="9165" y="-13"/>
                  <a:pt x="10595" y="189"/>
                  <a:pt x="11988" y="599"/>
                </a:cubicBezTo>
                <a:cubicBezTo>
                  <a:pt x="13440" y="1026"/>
                  <a:pt x="14872" y="1684"/>
                  <a:pt x="16375" y="1663"/>
                </a:cubicBezTo>
                <a:cubicBezTo>
                  <a:pt x="17515" y="1647"/>
                  <a:pt x="18752" y="1296"/>
                  <a:pt x="19659" y="2163"/>
                </a:cubicBezTo>
                <a:cubicBezTo>
                  <a:pt x="21528" y="3951"/>
                  <a:pt x="20054" y="6993"/>
                  <a:pt x="19949" y="9601"/>
                </a:cubicBezTo>
                <a:cubicBezTo>
                  <a:pt x="19857" y="11906"/>
                  <a:pt x="20935" y="14570"/>
                  <a:pt x="19481" y="16391"/>
                </a:cubicBezTo>
                <a:cubicBezTo>
                  <a:pt x="18746" y="17313"/>
                  <a:pt x="17643" y="17460"/>
                  <a:pt x="16613" y="17695"/>
                </a:cubicBezTo>
                <a:cubicBezTo>
                  <a:pt x="11628" y="18831"/>
                  <a:pt x="6134" y="21587"/>
                  <a:pt x="1297" y="19430"/>
                </a:cubicBezTo>
                <a:cubicBezTo>
                  <a:pt x="612" y="19124"/>
                  <a:pt x="-72" y="18548"/>
                  <a:pt x="6" y="17705"/>
                </a:cubicBezTo>
                <a:cubicBezTo>
                  <a:pt x="57" y="17159"/>
                  <a:pt x="369" y="16778"/>
                  <a:pt x="701" y="16501"/>
                </a:cubicBezTo>
                <a:cubicBezTo>
                  <a:pt x="1280" y="16018"/>
                  <a:pt x="1987" y="15755"/>
                  <a:pt x="2749" y="15805"/>
                </a:cubicBezTo>
              </a:path>
            </a:pathLst>
          </a:custGeom>
          <a:ln w="508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  <a:tailEnd type="stealth"/>
          </a:ln>
        </p:spPr>
        <p:txBody>
          <a:bodyPr lIns="27093" tIns="27093" rIns="27093" bIns="27093" anchor="ctr"/>
          <a:lstStyle/>
          <a:p>
            <a:endParaRPr/>
          </a:p>
        </p:txBody>
      </p:sp>
      <p:sp>
        <p:nvSpPr>
          <p:cNvPr id="448" name="1"/>
          <p:cNvSpPr/>
          <p:nvPr/>
        </p:nvSpPr>
        <p:spPr>
          <a:xfrm>
            <a:off x="8657175" y="2780796"/>
            <a:ext cx="1742066" cy="5185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35" h="21600" extrusionOk="0">
                <a:moveTo>
                  <a:pt x="0" y="0"/>
                </a:moveTo>
                <a:cubicBezTo>
                  <a:pt x="2408" y="21"/>
                  <a:pt x="4803" y="179"/>
                  <a:pt x="7142" y="471"/>
                </a:cubicBezTo>
                <a:cubicBezTo>
                  <a:pt x="13676" y="1288"/>
                  <a:pt x="19430" y="3650"/>
                  <a:pt x="18235" y="6721"/>
                </a:cubicBezTo>
                <a:cubicBezTo>
                  <a:pt x="17666" y="8183"/>
                  <a:pt x="15269" y="9323"/>
                  <a:pt x="14989" y="10814"/>
                </a:cubicBezTo>
                <a:cubicBezTo>
                  <a:pt x="14456" y="13641"/>
                  <a:pt x="21600" y="15776"/>
                  <a:pt x="19719" y="18621"/>
                </a:cubicBezTo>
                <a:cubicBezTo>
                  <a:pt x="18510" y="20450"/>
                  <a:pt x="14363" y="21003"/>
                  <a:pt x="10484" y="21229"/>
                </a:cubicBezTo>
                <a:cubicBezTo>
                  <a:pt x="7328" y="21414"/>
                  <a:pt x="4159" y="21537"/>
                  <a:pt x="985" y="21600"/>
                </a:cubicBezTo>
              </a:path>
            </a:pathLst>
          </a:custGeom>
          <a:ln w="508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  <a:tailEnd type="stealth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/>
          <a:lstStyle/>
          <a:p>
            <a:r>
              <a:t>1</a:t>
            </a:r>
          </a:p>
        </p:txBody>
      </p:sp>
      <p:grpSp>
        <p:nvGrpSpPr>
          <p:cNvPr id="451" name="Groepeer"/>
          <p:cNvGrpSpPr/>
          <p:nvPr/>
        </p:nvGrpSpPr>
        <p:grpSpPr>
          <a:xfrm>
            <a:off x="1240604" y="1197530"/>
            <a:ext cx="2044016" cy="1295241"/>
            <a:chOff x="57365" y="0"/>
            <a:chExt cx="2044014" cy="1295240"/>
          </a:xfrm>
        </p:grpSpPr>
        <p:sp>
          <p:nvSpPr>
            <p:cNvPr id="449" name="Lijn"/>
            <p:cNvSpPr/>
            <p:nvPr/>
          </p:nvSpPr>
          <p:spPr>
            <a:xfrm flipV="1">
              <a:off x="1043696" y="0"/>
              <a:ext cx="1057684" cy="1057684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450" name="model class"/>
            <p:cNvSpPr/>
            <p:nvPr/>
          </p:nvSpPr>
          <p:spPr>
            <a:xfrm rot="679552">
              <a:off x="38193" y="1101899"/>
              <a:ext cx="196896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hueOff val="348544"/>
                <a:lumOff val="7139"/>
              </a:schemeClr>
            </a:solidFill>
            <a:ln w="254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01600" tIns="101600" rIns="101600" bIns="101600" numCol="1" anchor="ctr">
              <a:spAutoFit/>
            </a:bodyPr>
            <a:lstStyle>
              <a:lvl1pPr>
                <a:defRPr sz="2400" b="1">
                  <a:latin typeface="Marker Felt"/>
                  <a:ea typeface="Marker Felt"/>
                  <a:cs typeface="Marker Felt"/>
                  <a:sym typeface="Marker Felt"/>
                </a:defRPr>
              </a:lvl1pPr>
            </a:lstStyle>
            <a:p>
              <a:r>
                <a:t>model class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5" grpId="0" animBg="1" advAuto="0"/>
      <p:bldP spid="446" grpId="0" animBg="1" advAuto="0"/>
      <p:bldP spid="447" grpId="0" animBg="1" advAuto="0"/>
      <p:bldP spid="448" grpId="0" animBg="1" advAuto="0"/>
      <p:bldP spid="451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class Mineral:…"/>
          <p:cNvSpPr txBox="1"/>
          <p:nvPr/>
        </p:nvSpPr>
        <p:spPr>
          <a:xfrm>
            <a:off x="1809849" y="1377949"/>
            <a:ext cx="7037041" cy="699770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77800" tIns="177800" rIns="177800" bIns="177800" anchor="ctr">
            <a:spAutoFit/>
          </a:bodyPr>
          <a:lstStyle/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class Mineral: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tablename = 'mineral'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import sqlite3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def __init__(self, name, price, desc):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 self.name = name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 self.price = price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 self.description = desc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 self.save()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def save(self):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 cursor = Mineral.conn().cursor()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 sql = f'insert into {Mineral.tablename} 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  values ('{self.name},{self.price},{self.desc}')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 cursor.execute(sql)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 self.id = cursor.lastrowid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def conn():</a:t>
            </a:r>
          </a:p>
          <a:p>
            <a:pPr algn="l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    return sqlite3.connect('mineral.sqlite3')</a:t>
            </a:r>
          </a:p>
        </p:txBody>
      </p:sp>
      <p:grpSp>
        <p:nvGrpSpPr>
          <p:cNvPr id="456" name="Groepeer"/>
          <p:cNvGrpSpPr/>
          <p:nvPr/>
        </p:nvGrpSpPr>
        <p:grpSpPr>
          <a:xfrm>
            <a:off x="4852059" y="957670"/>
            <a:ext cx="7814273" cy="1612346"/>
            <a:chOff x="-4178119" y="-119249"/>
            <a:chExt cx="7814271" cy="1612344"/>
          </a:xfrm>
        </p:grpSpPr>
        <p:sp>
          <p:nvSpPr>
            <p:cNvPr id="454" name="Lijn"/>
            <p:cNvSpPr/>
            <p:nvPr/>
          </p:nvSpPr>
          <p:spPr>
            <a:xfrm flipH="1">
              <a:off x="-4178120" y="574126"/>
              <a:ext cx="6626452" cy="367759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455" name="Specifieke database-engine"/>
            <p:cNvSpPr txBox="1"/>
            <p:nvPr/>
          </p:nvSpPr>
          <p:spPr>
            <a:xfrm rot="422115">
              <a:off x="901392" y="39104"/>
              <a:ext cx="2665450" cy="1295637"/>
            </a:xfrm>
            <a:prstGeom prst="rect">
              <a:avLst/>
            </a:prstGeom>
            <a:solidFill>
              <a:schemeClr val="accent4">
                <a:hueOff val="348544"/>
                <a:lumOff val="7139"/>
              </a:schemeClr>
            </a:solidFill>
            <a:ln w="254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01600" tIns="101600" rIns="101600" bIns="101600" numCol="1" anchor="ctr">
              <a:noAutofit/>
            </a:bodyPr>
            <a:lstStyle>
              <a:lvl1pPr>
                <a:defRPr sz="2400" b="1">
                  <a:latin typeface="Marker Felt"/>
                  <a:ea typeface="Marker Felt"/>
                  <a:cs typeface="Marker Felt"/>
                  <a:sym typeface="Marker Felt"/>
                </a:defRPr>
              </a:lvl1pPr>
            </a:lstStyle>
            <a:p>
              <a:r>
                <a:t>Specifieke database-engine</a:t>
              </a:r>
            </a:p>
          </p:txBody>
        </p:sp>
      </p:grpSp>
      <p:grpSp>
        <p:nvGrpSpPr>
          <p:cNvPr id="459" name="Groepeer"/>
          <p:cNvGrpSpPr/>
          <p:nvPr/>
        </p:nvGrpSpPr>
        <p:grpSpPr>
          <a:xfrm>
            <a:off x="4852059" y="2835868"/>
            <a:ext cx="7276519" cy="1794944"/>
            <a:chOff x="-4178119" y="-281781"/>
            <a:chExt cx="7276518" cy="1794943"/>
          </a:xfrm>
        </p:grpSpPr>
        <p:sp>
          <p:nvSpPr>
            <p:cNvPr id="457" name="Lijn"/>
            <p:cNvSpPr/>
            <p:nvPr/>
          </p:nvSpPr>
          <p:spPr>
            <a:xfrm flipH="1">
              <a:off x="-4178120" y="574126"/>
              <a:ext cx="6626452" cy="367759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458" name="klasse zelf verantwoordelijk voor z'n CRUD-operaties"/>
            <p:cNvSpPr txBox="1"/>
            <p:nvPr/>
          </p:nvSpPr>
          <p:spPr>
            <a:xfrm rot="21101334">
              <a:off x="-526604" y="-32010"/>
              <a:ext cx="3550021" cy="1295401"/>
            </a:xfrm>
            <a:prstGeom prst="rect">
              <a:avLst/>
            </a:prstGeom>
            <a:solidFill>
              <a:schemeClr val="accent4">
                <a:hueOff val="348544"/>
                <a:lumOff val="7139"/>
              </a:schemeClr>
            </a:solidFill>
            <a:ln w="254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01600" tIns="101600" rIns="101600" bIns="101600" numCol="1" anchor="ctr">
              <a:noAutofit/>
            </a:bodyPr>
            <a:lstStyle>
              <a:lvl1pPr>
                <a:defRPr sz="2400" b="1">
                  <a:latin typeface="Marker Felt"/>
                  <a:ea typeface="Marker Felt"/>
                  <a:cs typeface="Marker Felt"/>
                  <a:sym typeface="Marker Felt"/>
                </a:defRPr>
              </a:lvl1pPr>
            </a:lstStyle>
            <a:p>
              <a:r>
                <a:t>klasse zelf verantwoordelijk voor z'n CRUD-operaties</a:t>
              </a:r>
            </a:p>
          </p:txBody>
        </p:sp>
      </p:grpSp>
      <p:grpSp>
        <p:nvGrpSpPr>
          <p:cNvPr id="462" name="Groepeer"/>
          <p:cNvGrpSpPr/>
          <p:nvPr/>
        </p:nvGrpSpPr>
        <p:grpSpPr>
          <a:xfrm>
            <a:off x="9579218" y="4247220"/>
            <a:ext cx="3287221" cy="1653822"/>
            <a:chOff x="0" y="0"/>
            <a:chExt cx="3287220" cy="1653820"/>
          </a:xfrm>
        </p:grpSpPr>
        <p:sp>
          <p:nvSpPr>
            <p:cNvPr id="460" name="Lijn"/>
            <p:cNvSpPr/>
            <p:nvPr/>
          </p:nvSpPr>
          <p:spPr>
            <a:xfrm flipH="1">
              <a:off x="-1" y="696431"/>
              <a:ext cx="2670999" cy="957390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461" name="Specifiek SQL-dialect"/>
            <p:cNvSpPr txBox="1"/>
            <p:nvPr/>
          </p:nvSpPr>
          <p:spPr>
            <a:xfrm rot="224551">
              <a:off x="963791" y="73146"/>
              <a:ext cx="2283587" cy="1295401"/>
            </a:xfrm>
            <a:prstGeom prst="rect">
              <a:avLst/>
            </a:prstGeom>
            <a:solidFill>
              <a:schemeClr val="accent4">
                <a:hueOff val="348544"/>
                <a:lumOff val="7139"/>
              </a:schemeClr>
            </a:solidFill>
            <a:ln w="254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01600" tIns="101600" rIns="101600" bIns="101600" numCol="1" anchor="ctr">
              <a:noAutofit/>
            </a:bodyPr>
            <a:lstStyle>
              <a:lvl1pPr>
                <a:defRPr sz="2400" b="1">
                  <a:latin typeface="Marker Felt"/>
                  <a:ea typeface="Marker Felt"/>
                  <a:cs typeface="Marker Felt"/>
                  <a:sym typeface="Marker Felt"/>
                </a:defRPr>
              </a:lvl1pPr>
            </a:lstStyle>
            <a:p>
              <a:r>
                <a:t>Specifiek SQL-dialect</a:t>
              </a:r>
            </a:p>
          </p:txBody>
        </p:sp>
      </p:grpSp>
      <p:grpSp>
        <p:nvGrpSpPr>
          <p:cNvPr id="465" name="Groepeer"/>
          <p:cNvGrpSpPr/>
          <p:nvPr/>
        </p:nvGrpSpPr>
        <p:grpSpPr>
          <a:xfrm>
            <a:off x="309850" y="4079701"/>
            <a:ext cx="3077378" cy="1536647"/>
            <a:chOff x="0" y="0"/>
            <a:chExt cx="3077377" cy="1536645"/>
          </a:xfrm>
        </p:grpSpPr>
        <p:sp>
          <p:nvSpPr>
            <p:cNvPr id="463" name="Lijn"/>
            <p:cNvSpPr/>
            <p:nvPr/>
          </p:nvSpPr>
          <p:spPr>
            <a:xfrm>
              <a:off x="1557121" y="798301"/>
              <a:ext cx="1520257" cy="680193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464" name="context-switching (OO/relationeel)"/>
            <p:cNvSpPr txBox="1"/>
            <p:nvPr/>
          </p:nvSpPr>
          <p:spPr>
            <a:xfrm rot="21224454">
              <a:off x="63808" y="120622"/>
              <a:ext cx="2283588" cy="1295401"/>
            </a:xfrm>
            <a:prstGeom prst="rect">
              <a:avLst/>
            </a:prstGeom>
            <a:solidFill>
              <a:schemeClr val="accent4">
                <a:hueOff val="348544"/>
                <a:lumOff val="7139"/>
              </a:schemeClr>
            </a:solidFill>
            <a:ln w="254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01600" tIns="101600" rIns="101600" bIns="101600" numCol="1" anchor="ctr">
              <a:noAutofit/>
            </a:bodyPr>
            <a:lstStyle>
              <a:lvl1pPr>
                <a:defRPr sz="2400" b="1">
                  <a:latin typeface="Marker Felt"/>
                  <a:ea typeface="Marker Felt"/>
                  <a:cs typeface="Marker Felt"/>
                  <a:sym typeface="Marker Felt"/>
                </a:defRPr>
              </a:lvl1pPr>
            </a:lstStyle>
            <a:p>
              <a:r>
                <a:t>context-switching (OO/relationeel)</a:t>
              </a:r>
            </a:p>
          </p:txBody>
        </p:sp>
      </p:grpSp>
      <p:grpSp>
        <p:nvGrpSpPr>
          <p:cNvPr id="468" name="Groepeer"/>
          <p:cNvGrpSpPr/>
          <p:nvPr/>
        </p:nvGrpSpPr>
        <p:grpSpPr>
          <a:xfrm rot="219351">
            <a:off x="9128638" y="6204229"/>
            <a:ext cx="3548441" cy="1938553"/>
            <a:chOff x="0" y="0"/>
            <a:chExt cx="3548439" cy="1938552"/>
          </a:xfrm>
        </p:grpSpPr>
        <p:sp>
          <p:nvSpPr>
            <p:cNvPr id="466" name="Lijn"/>
            <p:cNvSpPr/>
            <p:nvPr/>
          </p:nvSpPr>
          <p:spPr>
            <a:xfrm flipH="1">
              <a:off x="0" y="1010940"/>
              <a:ext cx="2039072" cy="927613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467" name="specifieke connectie-string"/>
            <p:cNvSpPr txBox="1"/>
            <p:nvPr/>
          </p:nvSpPr>
          <p:spPr>
            <a:xfrm rot="21224454">
              <a:off x="739113" y="145878"/>
              <a:ext cx="2746899" cy="1295401"/>
            </a:xfrm>
            <a:prstGeom prst="rect">
              <a:avLst/>
            </a:prstGeom>
            <a:solidFill>
              <a:schemeClr val="accent4">
                <a:hueOff val="348544"/>
                <a:lumOff val="7139"/>
              </a:schemeClr>
            </a:solidFill>
            <a:ln w="254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01600" tIns="101600" rIns="101600" bIns="101600" numCol="1" anchor="ctr">
              <a:noAutofit/>
            </a:bodyPr>
            <a:lstStyle>
              <a:lvl1pPr>
                <a:defRPr sz="2400" b="1">
                  <a:latin typeface="Marker Felt"/>
                  <a:ea typeface="Marker Felt"/>
                  <a:cs typeface="Marker Felt"/>
                  <a:sym typeface="Marker Felt"/>
                </a:defRPr>
              </a:lvl1pPr>
            </a:lstStyle>
            <a:p>
              <a:r>
                <a:t>specifieke connectie-string</a:t>
              </a:r>
            </a:p>
          </p:txBody>
        </p:sp>
      </p:grpSp>
      <p:grpSp>
        <p:nvGrpSpPr>
          <p:cNvPr id="471" name="Groepeer"/>
          <p:cNvGrpSpPr/>
          <p:nvPr/>
        </p:nvGrpSpPr>
        <p:grpSpPr>
          <a:xfrm>
            <a:off x="1162076" y="6276710"/>
            <a:ext cx="4186769" cy="3184983"/>
            <a:chOff x="0" y="304748"/>
            <a:chExt cx="4186768" cy="3184982"/>
          </a:xfrm>
        </p:grpSpPr>
        <p:sp>
          <p:nvSpPr>
            <p:cNvPr id="469" name="Lijn"/>
            <p:cNvSpPr/>
            <p:nvPr/>
          </p:nvSpPr>
          <p:spPr>
            <a:xfrm flipV="1">
              <a:off x="1747048" y="304748"/>
              <a:ext cx="2439721" cy="243972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470" name="Gevoelig voor SQL-injecties"/>
            <p:cNvSpPr txBox="1"/>
            <p:nvPr/>
          </p:nvSpPr>
          <p:spPr>
            <a:xfrm rot="224551">
              <a:off x="39842" y="2121184"/>
              <a:ext cx="2283588" cy="1295401"/>
            </a:xfrm>
            <a:prstGeom prst="rect">
              <a:avLst/>
            </a:prstGeom>
            <a:solidFill>
              <a:schemeClr val="accent4">
                <a:hueOff val="348544"/>
                <a:lumOff val="7139"/>
              </a:schemeClr>
            </a:solidFill>
            <a:ln w="254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01600" tIns="101600" rIns="101600" bIns="101600" numCol="1" anchor="ctr">
              <a:noAutofit/>
            </a:bodyPr>
            <a:lstStyle>
              <a:lvl1pPr>
                <a:defRPr sz="2400" b="1">
                  <a:latin typeface="Marker Felt"/>
                  <a:ea typeface="Marker Felt"/>
                  <a:cs typeface="Marker Felt"/>
                  <a:sym typeface="Marker Felt"/>
                </a:defRPr>
              </a:lvl1pPr>
            </a:lstStyle>
            <a:p>
              <a:r>
                <a:t>Gevoelig voor SQL-injecties</a:t>
              </a:r>
            </a:p>
          </p:txBody>
        </p:sp>
      </p:grpSp>
      <p:grpSp>
        <p:nvGrpSpPr>
          <p:cNvPr id="474" name="Groepeer"/>
          <p:cNvGrpSpPr/>
          <p:nvPr/>
        </p:nvGrpSpPr>
        <p:grpSpPr>
          <a:xfrm>
            <a:off x="138360" y="1375516"/>
            <a:ext cx="2873626" cy="2310888"/>
            <a:chOff x="0" y="76101"/>
            <a:chExt cx="2873624" cy="2310886"/>
          </a:xfrm>
        </p:grpSpPr>
        <p:sp>
          <p:nvSpPr>
            <p:cNvPr id="472" name="Lijn"/>
            <p:cNvSpPr/>
            <p:nvPr/>
          </p:nvSpPr>
          <p:spPr>
            <a:xfrm flipV="1">
              <a:off x="1429745" y="76100"/>
              <a:ext cx="641444" cy="823451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473" name="klasse doet te veel verschillende dingfen"/>
            <p:cNvSpPr txBox="1"/>
            <p:nvPr/>
          </p:nvSpPr>
          <p:spPr>
            <a:xfrm rot="21224454">
              <a:off x="73264" y="749667"/>
              <a:ext cx="2727096" cy="1493111"/>
            </a:xfrm>
            <a:prstGeom prst="rect">
              <a:avLst/>
            </a:prstGeom>
            <a:solidFill>
              <a:schemeClr val="accent4">
                <a:hueOff val="348544"/>
                <a:lumOff val="7139"/>
              </a:schemeClr>
            </a:solidFill>
            <a:ln w="254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01600" tIns="101600" rIns="101600" bIns="101600" numCol="1" anchor="ctr">
              <a:noAutofit/>
            </a:bodyPr>
            <a:lstStyle>
              <a:lvl1pPr>
                <a:defRPr sz="2400" b="1">
                  <a:latin typeface="Marker Felt"/>
                  <a:ea typeface="Marker Felt"/>
                  <a:cs typeface="Marker Felt"/>
                  <a:sym typeface="Marker Felt"/>
                </a:defRPr>
              </a:lvl1pPr>
            </a:lstStyle>
            <a:p>
              <a:r>
                <a:t>klasse doet te veel verschillende dingfen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3" grpId="0" animBg="1" advAuto="0"/>
      <p:bldP spid="456" grpId="0" animBg="1" advAuto="0"/>
      <p:bldP spid="459" grpId="0" animBg="1" advAuto="0"/>
      <p:bldP spid="462" grpId="0" animBg="1" advAuto="0"/>
      <p:bldP spid="465" grpId="0" animBg="1" advAuto="0"/>
      <p:bldP spid="468" grpId="0" animBg="1" advAuto="0"/>
      <p:bldP spid="471" grpId="0" animBg="1" advAuto="0"/>
      <p:bldP spid="474" grpId="0" animBg="1" advAuto="0"/>
    </p:bldLst>
  </p:timing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7093" tIns="27093" rIns="27093" bIns="27093" numCol="1" spcCol="38100" rtlCol="0" anchor="ctr">
        <a:spAutoFit/>
      </a:bodyPr>
      <a:lstStyle>
        <a:defPPr marL="0" marR="0" indent="0" algn="ctr" defTabSz="58702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7093" tIns="27093" rIns="27093" bIns="27093" numCol="1" spcCol="38100" rtlCol="0" anchor="ctr">
        <a:spAutoFit/>
      </a:bodyPr>
      <a:lstStyle>
        <a:defPPr marL="0" marR="0" indent="0" algn="ctr" defTabSz="17339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7093" tIns="27093" rIns="27093" bIns="27093" numCol="1" spcCol="38100" rtlCol="0" anchor="ctr">
        <a:spAutoFit/>
      </a:bodyPr>
      <a:lstStyle>
        <a:defPPr marL="0" marR="0" indent="0" algn="ctr" defTabSz="58702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7093" tIns="27093" rIns="27093" bIns="27093" numCol="1" spcCol="38100" rtlCol="0" anchor="ctr">
        <a:spAutoFit/>
      </a:bodyPr>
      <a:lstStyle>
        <a:defPPr marL="0" marR="0" indent="0" algn="ctr" defTabSz="17339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1840</TotalTime>
  <Words>1908</Words>
  <Application>Microsoft Office PowerPoint</Application>
  <PresentationFormat>Aangepast</PresentationFormat>
  <Paragraphs>340</Paragraphs>
  <Slides>28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28</vt:i4>
      </vt:variant>
    </vt:vector>
  </HeadingPairs>
  <TitlesOfParts>
    <vt:vector size="32" baseType="lpstr">
      <vt:lpstr>Calibri</vt:lpstr>
      <vt:lpstr>Helvetica Neue</vt:lpstr>
      <vt:lpstr>Helvetica Neue Medium</vt:lpstr>
      <vt:lpstr>21_BasicWhite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cp:lastModifiedBy>Roos TE, Erik</cp:lastModifiedBy>
  <cp:revision>1</cp:revision>
  <dcterms:modified xsi:type="dcterms:W3CDTF">2024-03-26T12:17:17Z</dcterms:modified>
</cp:coreProperties>
</file>